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73" r:id="rId2"/>
    <p:sldMasterId id="2147483758" r:id="rId3"/>
    <p:sldMasterId id="2147483789" r:id="rId4"/>
  </p:sldMasterIdLst>
  <p:notesMasterIdLst>
    <p:notesMasterId r:id="rId9"/>
  </p:notesMasterIdLst>
  <p:sldIdLst>
    <p:sldId id="347" r:id="rId5"/>
    <p:sldId id="351" r:id="rId6"/>
    <p:sldId id="348" r:id="rId7"/>
    <p:sldId id="35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ya ben Moussa" initials="abM" lastIdx="1" clrIdx="0">
    <p:extLst>
      <p:ext uri="{19B8F6BF-5375-455C-9EA6-DF929625EA0E}">
        <p15:presenceInfo xmlns:p15="http://schemas.microsoft.com/office/powerpoint/2012/main" userId="alya ben Mouss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6600"/>
    <a:srgbClr val="16269E"/>
    <a:srgbClr val="1D33D5"/>
    <a:srgbClr val="0D74B3"/>
    <a:srgbClr val="9FFAFF"/>
    <a:srgbClr val="7E7BC3"/>
    <a:srgbClr val="E7FFE9"/>
    <a:srgbClr val="B8FEB8"/>
    <a:srgbClr val="909B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42" autoAdjust="0"/>
    <p:restoredTop sz="94660"/>
  </p:normalViewPr>
  <p:slideViewPr>
    <p:cSldViewPr snapToGrid="0" showGuides="1">
      <p:cViewPr varScale="1">
        <p:scale>
          <a:sx n="103" d="100"/>
          <a:sy n="103" d="100"/>
        </p:scale>
        <p:origin x="138" y="270"/>
      </p:cViewPr>
      <p:guideLst>
        <p:guide orient="horz" pos="2184"/>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alya.bm\Desktop\Mensuel%202026\Ao&#251;t%20-2026\Donn&#233;es%20KPI%20D&#233;cision%20Ao&#251;t%20%20%202026%20lsx.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alya.bm\Desktop\Mensuel%202026\Ao&#251;t%20-2026\Donn&#233;es%20KPI%20D&#233;cision%20Ao&#251;t%20%20%202026%20lsx.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404276721298305"/>
          <c:y val="4.07892143623583E-2"/>
          <c:w val="0.84368712620455055"/>
          <c:h val="0.91842157127528345"/>
        </c:manualLayout>
      </c:layout>
      <c:barChart>
        <c:barDir val="bar"/>
        <c:grouping val="clustered"/>
        <c:varyColors val="0"/>
        <c:ser>
          <c:idx val="0"/>
          <c:order val="0"/>
          <c:tx>
            <c:strRef>
              <c:f>'FWA '!$A$63</c:f>
              <c:strCache>
                <c:ptCount val="1"/>
                <c:pt idx="0">
                  <c:v>Abonnements FWA </c:v>
                </c:pt>
              </c:strCache>
            </c:strRef>
          </c:tx>
          <c:spPr>
            <a:gradFill>
              <a:gsLst>
                <a:gs pos="51000">
                  <a:srgbClr val="02A8E3"/>
                </a:gs>
                <a:gs pos="42000">
                  <a:srgbClr val="00B0F0"/>
                </a:gs>
                <a:gs pos="68000">
                  <a:srgbClr val="1D33D5"/>
                </a:gs>
                <a:gs pos="20000">
                  <a:srgbClr val="9FFAFF"/>
                </a:gs>
                <a:gs pos="61000">
                  <a:srgbClr val="1D33D5"/>
                </a:gs>
              </a:gsLst>
              <a:path path="circle">
                <a:fillToRect l="100000" t="100000"/>
              </a:path>
            </a:gradFill>
            <a:ln>
              <a:noFill/>
            </a:ln>
            <a:effectLst/>
          </c:spPr>
          <c:invertIfNegative val="0"/>
          <c:dLbls>
            <c:dLbl>
              <c:idx val="12"/>
              <c:tx>
                <c:rich>
                  <a:bodyPr/>
                  <a:lstStyle/>
                  <a:p>
                    <a:r>
                      <a:rPr lang="en-US" dirty="0"/>
                      <a:t>422 246</a:t>
                    </a:r>
                  </a:p>
                </c:rich>
              </c:tx>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A0-4647-BE45-42E32C3D0700}"/>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16269E"/>
                    </a:solidFill>
                    <a:latin typeface="+mn-lt"/>
                    <a:ea typeface="+mn-ea"/>
                    <a:cs typeface="+mn-cs"/>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'FWA '!$B$62:$N$62</c:f>
              <c:numCache>
                <c:formatCode>mmm\-yy</c:formatCode>
                <c:ptCount val="13"/>
                <c:pt idx="0">
                  <c:v>45901</c:v>
                </c:pt>
                <c:pt idx="1">
                  <c:v>45931</c:v>
                </c:pt>
                <c:pt idx="2">
                  <c:v>45962</c:v>
                </c:pt>
                <c:pt idx="3">
                  <c:v>45992</c:v>
                </c:pt>
                <c:pt idx="4">
                  <c:v>46023</c:v>
                </c:pt>
                <c:pt idx="5">
                  <c:v>46054</c:v>
                </c:pt>
                <c:pt idx="6">
                  <c:v>46082</c:v>
                </c:pt>
                <c:pt idx="7">
                  <c:v>46113</c:v>
                </c:pt>
                <c:pt idx="8">
                  <c:v>46143</c:v>
                </c:pt>
                <c:pt idx="9">
                  <c:v>46174</c:v>
                </c:pt>
                <c:pt idx="10">
                  <c:v>46204</c:v>
                </c:pt>
                <c:pt idx="11">
                  <c:v>46235</c:v>
                </c:pt>
                <c:pt idx="12">
                  <c:v>46266</c:v>
                </c:pt>
              </c:numCache>
            </c:numRef>
          </c:cat>
          <c:val>
            <c:numRef>
              <c:f>'FWA '!$B$63:$N$63</c:f>
              <c:numCache>
                <c:formatCode>#,##0</c:formatCode>
                <c:ptCount val="13"/>
                <c:pt idx="0">
                  <c:v>135183</c:v>
                </c:pt>
                <c:pt idx="1">
                  <c:v>160967</c:v>
                </c:pt>
                <c:pt idx="2">
                  <c:v>180863</c:v>
                </c:pt>
                <c:pt idx="3">
                  <c:v>210057</c:v>
                </c:pt>
                <c:pt idx="4">
                  <c:v>238477</c:v>
                </c:pt>
                <c:pt idx="5">
                  <c:v>259184</c:v>
                </c:pt>
                <c:pt idx="6">
                  <c:v>277616</c:v>
                </c:pt>
                <c:pt idx="7">
                  <c:v>298717</c:v>
                </c:pt>
                <c:pt idx="8">
                  <c:v>319554</c:v>
                </c:pt>
                <c:pt idx="9">
                  <c:v>348453</c:v>
                </c:pt>
                <c:pt idx="10">
                  <c:v>369984</c:v>
                </c:pt>
                <c:pt idx="11">
                  <c:v>392187</c:v>
                </c:pt>
                <c:pt idx="12">
                  <c:v>424425</c:v>
                </c:pt>
              </c:numCache>
            </c:numRef>
          </c:val>
          <c:extLst>
            <c:ext xmlns:c16="http://schemas.microsoft.com/office/drawing/2014/chart" uri="{C3380CC4-5D6E-409C-BE32-E72D297353CC}">
              <c16:uniqueId val="{00000000-FFEC-40FD-B811-7CE5687E2C32}"/>
            </c:ext>
          </c:extLst>
        </c:ser>
        <c:ser>
          <c:idx val="1"/>
          <c:order val="1"/>
          <c:tx>
            <c:strRef>
              <c:f>'FWA '!$A$64</c:f>
              <c:strCache>
                <c:ptCount val="1"/>
              </c:strCache>
            </c:strRef>
          </c:tx>
          <c:spPr>
            <a:solidFill>
              <a:schemeClr val="accent2"/>
            </a:solidFill>
            <a:ln>
              <a:noFill/>
            </a:ln>
            <a:effectLst/>
          </c:spPr>
          <c:invertIfNegative val="0"/>
          <c:cat>
            <c:numRef>
              <c:f>'FWA '!$B$62:$N$62</c:f>
              <c:numCache>
                <c:formatCode>mmm\-yy</c:formatCode>
                <c:ptCount val="13"/>
                <c:pt idx="0">
                  <c:v>45901</c:v>
                </c:pt>
                <c:pt idx="1">
                  <c:v>45931</c:v>
                </c:pt>
                <c:pt idx="2">
                  <c:v>45962</c:v>
                </c:pt>
                <c:pt idx="3">
                  <c:v>45992</c:v>
                </c:pt>
                <c:pt idx="4">
                  <c:v>46023</c:v>
                </c:pt>
                <c:pt idx="5">
                  <c:v>46054</c:v>
                </c:pt>
                <c:pt idx="6">
                  <c:v>46082</c:v>
                </c:pt>
                <c:pt idx="7">
                  <c:v>46113</c:v>
                </c:pt>
                <c:pt idx="8">
                  <c:v>46143</c:v>
                </c:pt>
                <c:pt idx="9">
                  <c:v>46174</c:v>
                </c:pt>
                <c:pt idx="10">
                  <c:v>46204</c:v>
                </c:pt>
                <c:pt idx="11">
                  <c:v>46235</c:v>
                </c:pt>
                <c:pt idx="12">
                  <c:v>46266</c:v>
                </c:pt>
              </c:numCache>
            </c:numRef>
          </c:cat>
          <c:val>
            <c:numRef>
              <c:f>'FWA '!$B$64:$N$64</c:f>
              <c:numCache>
                <c:formatCode>0%</c:formatCode>
                <c:ptCount val="13"/>
                <c:pt idx="1">
                  <c:v>0.19073404200232277</c:v>
                </c:pt>
                <c:pt idx="2">
                  <c:v>0.12360297452272827</c:v>
                </c:pt>
                <c:pt idx="3">
                  <c:v>0.16141499366924136</c:v>
                </c:pt>
                <c:pt idx="4">
                  <c:v>0.13529660996777065</c:v>
                </c:pt>
                <c:pt idx="5">
                  <c:v>8.6830176495007905E-2</c:v>
                </c:pt>
                <c:pt idx="6">
                  <c:v>7.1115500956849181E-2</c:v>
                </c:pt>
                <c:pt idx="7">
                  <c:v>7.6007866981730163E-2</c:v>
                </c:pt>
                <c:pt idx="8">
                  <c:v>6.9754985487936738E-2</c:v>
                </c:pt>
                <c:pt idx="9">
                  <c:v>9.0435419365740996E-2</c:v>
                </c:pt>
                <c:pt idx="10">
                  <c:v>6.1790255787724603E-2</c:v>
                </c:pt>
                <c:pt idx="11">
                  <c:v>6.0010703165542294E-2</c:v>
                </c:pt>
                <c:pt idx="12">
                  <c:v>8.2200582885205278E-2</c:v>
                </c:pt>
              </c:numCache>
            </c:numRef>
          </c:val>
          <c:extLst xmlns:c15="http://schemas.microsoft.com/office/drawing/2012/chart">
            <c:ext xmlns:c16="http://schemas.microsoft.com/office/drawing/2014/chart" uri="{C3380CC4-5D6E-409C-BE32-E72D297353CC}">
              <c16:uniqueId val="{00000001-FFEC-40FD-B811-7CE5687E2C32}"/>
            </c:ext>
          </c:extLst>
        </c:ser>
        <c:dLbls>
          <c:showLegendKey val="0"/>
          <c:showVal val="0"/>
          <c:showCatName val="0"/>
          <c:showSerName val="0"/>
          <c:showPercent val="0"/>
          <c:showBubbleSize val="0"/>
        </c:dLbls>
        <c:gapWidth val="51"/>
        <c:overlap val="100"/>
        <c:axId val="55218528"/>
        <c:axId val="48627440"/>
        <c:extLst/>
      </c:barChart>
      <c:dateAx>
        <c:axId val="55218528"/>
        <c:scaling>
          <c:orientation val="minMax"/>
        </c:scaling>
        <c:delete val="0"/>
        <c:axPos val="l"/>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fr-FR"/>
          </a:p>
        </c:txPr>
        <c:crossAx val="48627440"/>
        <c:crosses val="autoZero"/>
        <c:auto val="1"/>
        <c:lblOffset val="100"/>
        <c:baseTimeUnit val="months"/>
        <c:majorUnit val="1"/>
        <c:majorTimeUnit val="months"/>
      </c:dateAx>
      <c:valAx>
        <c:axId val="48627440"/>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552185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4">
    <c:autoUpdate val="1"/>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8213056043323146E-2"/>
          <c:y val="0.13427552227178136"/>
          <c:w val="0.94822127021899583"/>
          <c:h val="0.68479674126271672"/>
        </c:manualLayout>
      </c:layout>
      <c:lineChart>
        <c:grouping val="standard"/>
        <c:varyColors val="0"/>
        <c:ser>
          <c:idx val="0"/>
          <c:order val="0"/>
          <c:spPr>
            <a:ln w="28575" cap="rnd">
              <a:solidFill>
                <a:schemeClr val="accent1"/>
              </a:solidFill>
              <a:round/>
            </a:ln>
            <a:effectLst/>
          </c:spPr>
          <c:marker>
            <c:symbol val="none"/>
          </c:marker>
          <c:dLbls>
            <c:dLbl>
              <c:idx val="12"/>
              <c:tx>
                <c:rich>
                  <a:bodyPr/>
                  <a:lstStyle/>
                  <a:p>
                    <a:r>
                      <a:rPr lang="en-US" dirty="0"/>
                      <a:t>355,5</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A18-4569-83A7-7EFFE5BBBA2A}"/>
                </c:ext>
              </c:extLst>
            </c:dLbl>
            <c:numFmt formatCode="#,##0.0" sourceLinked="0"/>
            <c:spPr>
              <a:gradFill>
                <a:gsLst>
                  <a:gs pos="0">
                    <a:srgbClr val="02A6E0"/>
                  </a:gs>
                  <a:gs pos="12000">
                    <a:srgbClr val="027BA6"/>
                  </a:gs>
                  <a:gs pos="100000">
                    <a:srgbClr val="9FFAFF"/>
                  </a:gs>
                  <a:gs pos="79000">
                    <a:srgbClr val="7482EC"/>
                  </a:gs>
                </a:gsLst>
                <a:path path="circle">
                  <a:fillToRect r="100000" b="100000"/>
                </a:path>
              </a:gra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1200"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ellipse">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'FWA '!$B$58:$N$58</c:f>
              <c:numCache>
                <c:formatCode>mmm\-yy</c:formatCode>
                <c:ptCount val="13"/>
                <c:pt idx="0">
                  <c:v>45901</c:v>
                </c:pt>
                <c:pt idx="1">
                  <c:v>45931</c:v>
                </c:pt>
                <c:pt idx="2">
                  <c:v>45962</c:v>
                </c:pt>
                <c:pt idx="3">
                  <c:v>45992</c:v>
                </c:pt>
                <c:pt idx="4">
                  <c:v>46023</c:v>
                </c:pt>
                <c:pt idx="5">
                  <c:v>46054</c:v>
                </c:pt>
                <c:pt idx="6">
                  <c:v>46082</c:v>
                </c:pt>
                <c:pt idx="7">
                  <c:v>46113</c:v>
                </c:pt>
                <c:pt idx="8">
                  <c:v>46143</c:v>
                </c:pt>
                <c:pt idx="9">
                  <c:v>46174</c:v>
                </c:pt>
                <c:pt idx="10">
                  <c:v>46204</c:v>
                </c:pt>
                <c:pt idx="11">
                  <c:v>46235</c:v>
                </c:pt>
                <c:pt idx="12">
                  <c:v>46266</c:v>
                </c:pt>
              </c:numCache>
            </c:numRef>
          </c:cat>
          <c:val>
            <c:numRef>
              <c:f>'FWA '!$B$59:$N$59</c:f>
              <c:numCache>
                <c:formatCode>#,##0</c:formatCode>
                <c:ptCount val="13"/>
                <c:pt idx="0" formatCode="#,##0.0">
                  <c:v>344.48970523556125</c:v>
                </c:pt>
                <c:pt idx="1">
                  <c:v>348.27577944825259</c:v>
                </c:pt>
                <c:pt idx="2">
                  <c:v>337.82359207325277</c:v>
                </c:pt>
                <c:pt idx="3">
                  <c:v>375.7606316105597</c:v>
                </c:pt>
                <c:pt idx="4">
                  <c:v>361.39786790254476</c:v>
                </c:pt>
                <c:pt idx="5">
                  <c:v>311.06084476902953</c:v>
                </c:pt>
                <c:pt idx="6">
                  <c:v>363.27032730141582</c:v>
                </c:pt>
                <c:pt idx="7">
                  <c:v>345.31610578537061</c:v>
                </c:pt>
                <c:pt idx="8">
                  <c:v>361.53476211402443</c:v>
                </c:pt>
                <c:pt idx="9">
                  <c:v>374.86040951666672</c:v>
                </c:pt>
                <c:pt idx="10">
                  <c:v>363.41501875603353</c:v>
                </c:pt>
                <c:pt idx="11">
                  <c:v>365.95222614190254</c:v>
                </c:pt>
                <c:pt idx="12" formatCode="#,##0.0">
                  <c:v>365.51410133305245</c:v>
                </c:pt>
              </c:numCache>
            </c:numRef>
          </c:val>
          <c:smooth val="0"/>
          <c:extLst xmlns:c15="http://schemas.microsoft.com/office/drawing/2012/chart">
            <c:ext xmlns:c16="http://schemas.microsoft.com/office/drawing/2014/chart" uri="{C3380CC4-5D6E-409C-BE32-E72D297353CC}">
              <c16:uniqueId val="{00000000-19D7-45A8-8333-86A4F4D26432}"/>
            </c:ext>
          </c:extLst>
        </c:ser>
        <c:dLbls>
          <c:showLegendKey val="0"/>
          <c:showVal val="0"/>
          <c:showCatName val="0"/>
          <c:showSerName val="0"/>
          <c:showPercent val="0"/>
          <c:showBubbleSize val="0"/>
        </c:dLbls>
        <c:smooth val="0"/>
        <c:axId val="1466891103"/>
        <c:axId val="1243409055"/>
        <c:extLst/>
      </c:lineChart>
      <c:dateAx>
        <c:axId val="1466891103"/>
        <c:scaling>
          <c:orientation val="minMax"/>
        </c:scaling>
        <c:delete val="0"/>
        <c:axPos val="b"/>
        <c:numFmt formatCode="mmm\-yy" sourceLinked="1"/>
        <c:majorTickMark val="out"/>
        <c:minorTickMark val="none"/>
        <c:tickLblPos val="nextTo"/>
        <c:spPr>
          <a:noFill/>
          <a:ln w="9525" cap="flat" cmpd="sng" algn="ctr">
            <a:solidFill>
              <a:srgbClr val="C04F32">
                <a:lumMod val="50000"/>
              </a:srgbClr>
            </a:solidFill>
            <a:round/>
          </a:ln>
          <a:effectLst/>
        </c:spPr>
        <c:txPr>
          <a:bodyPr rot="-60000000" spcFirstLastPara="1" vertOverflow="ellipsis" vert="horz" wrap="square" anchor="ctr" anchorCtr="1"/>
          <a:lstStyle/>
          <a:p>
            <a:pPr algn="ctr">
              <a:defRPr lang="en-US" sz="1200" b="0" i="0" u="none" strike="noStrike" kern="1200" baseline="0">
                <a:solidFill>
                  <a:sysClr val="windowText" lastClr="000000"/>
                </a:solidFill>
                <a:latin typeface="+mn-lt"/>
                <a:ea typeface="+mn-ea"/>
                <a:cs typeface="+mn-cs"/>
              </a:defRPr>
            </a:pPr>
            <a:endParaRPr lang="fr-FR"/>
          </a:p>
        </c:txPr>
        <c:crossAx val="1243409055"/>
        <c:crosses val="autoZero"/>
        <c:auto val="1"/>
        <c:lblOffset val="100"/>
        <c:baseTimeUnit val="months"/>
      </c:dateAx>
      <c:valAx>
        <c:axId val="1243409055"/>
        <c:scaling>
          <c:orientation val="minMax"/>
          <c:max val="500"/>
        </c:scaling>
        <c:delete val="0"/>
        <c:axPos val="l"/>
        <c:majorGridlines>
          <c:spPr>
            <a:ln w="9525" cap="flat" cmpd="sng" algn="ctr">
              <a:solidFill>
                <a:schemeClr val="tx1">
                  <a:lumMod val="15000"/>
                  <a:lumOff val="85000"/>
                </a:schemeClr>
              </a:solidFill>
              <a:round/>
            </a:ln>
            <a:effectLst/>
          </c:spPr>
        </c:majorGridlines>
        <c:numFmt formatCode="#,##0.0" sourceLinked="1"/>
        <c:majorTickMark val="out"/>
        <c:minorTickMark val="none"/>
        <c:tickLblPos val="nextTo"/>
        <c:spPr>
          <a:noFill/>
          <a:ln>
            <a:solidFill>
              <a:srgbClr val="C04F32">
                <a:lumMod val="50000"/>
              </a:srgbClr>
            </a:solid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fr-FR"/>
          </a:p>
        </c:txPr>
        <c:crossAx val="1466891103"/>
        <c:crosses val="autoZero"/>
        <c:crossBetween val="between"/>
        <c:majorUnit val="100"/>
      </c:valAx>
      <c:spPr>
        <a:noFill/>
        <a:ln>
          <a:noFill/>
        </a:ln>
        <a:effectLst/>
      </c:spPr>
    </c:plotArea>
    <c:plotVisOnly val="1"/>
    <c:dispBlanksAs val="gap"/>
    <c:showDLblsOverMax val="0"/>
  </c:chart>
  <c:spPr>
    <a:noFill/>
    <a:ln>
      <a:noFill/>
    </a:ln>
    <a:effectLst/>
  </c:spPr>
  <c:txPr>
    <a:bodyPr/>
    <a:lstStyle/>
    <a:p>
      <a:pPr>
        <a:defRPr sz="1000">
          <a:solidFill>
            <a:sysClr val="windowText" lastClr="000000"/>
          </a:solidFill>
        </a:defRPr>
      </a:pPr>
      <a:endParaRPr lang="fr-FR"/>
    </a:p>
  </c:txPr>
  <c:externalData r:id="rId4">
    <c:autoUpdate val="1"/>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10/22/2026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‹N°›</a:t>
            </a:fld>
            <a:endParaRPr lang="en-US" dirty="0"/>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449694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aam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6" name="그림 개체 틀 6">
            <a:extLst>
              <a:ext uri="{FF2B5EF4-FFF2-40B4-BE49-F238E27FC236}">
                <a16:creationId xmlns:a16="http://schemas.microsoft.com/office/drawing/2014/main" id="{74658C02-958E-444E-880C-2312F6E6699E}"/>
              </a:ext>
            </a:extLst>
          </p:cNvPr>
          <p:cNvSpPr>
            <a:spLocks noGrp="1"/>
          </p:cNvSpPr>
          <p:nvPr>
            <p:ph type="pic" sz="quarter" idx="14" hasCustomPrompt="1"/>
          </p:nvPr>
        </p:nvSpPr>
        <p:spPr>
          <a:xfrm>
            <a:off x="5104207" y="319659"/>
            <a:ext cx="1920975" cy="2212003"/>
          </a:xfrm>
          <a:custGeom>
            <a:avLst/>
            <a:gdLst>
              <a:gd name="connsiteX0" fmla="*/ 1525548 w 3062106"/>
              <a:gd name="connsiteY0" fmla="*/ 0 h 3526016"/>
              <a:gd name="connsiteX1" fmla="*/ 3060615 w 3062106"/>
              <a:gd name="connsiteY1" fmla="*/ 886272 h 3526016"/>
              <a:gd name="connsiteX2" fmla="*/ 3062106 w 3062106"/>
              <a:gd name="connsiteY2" fmla="*/ 2646962 h 3526016"/>
              <a:gd name="connsiteX3" fmla="*/ 1536558 w 3062106"/>
              <a:gd name="connsiteY3" fmla="*/ 3526016 h 3526016"/>
              <a:gd name="connsiteX4" fmla="*/ 1491 w 3062106"/>
              <a:gd name="connsiteY4" fmla="*/ 2639745 h 3526016"/>
              <a:gd name="connsiteX5" fmla="*/ 0 w 3062106"/>
              <a:gd name="connsiteY5" fmla="*/ 879054 h 352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62106" h="3526016">
                <a:moveTo>
                  <a:pt x="1525548" y="0"/>
                </a:moveTo>
                <a:lnTo>
                  <a:pt x="3060615" y="886272"/>
                </a:lnTo>
                <a:lnTo>
                  <a:pt x="3062106" y="2646962"/>
                </a:lnTo>
                <a:lnTo>
                  <a:pt x="1536558" y="3526016"/>
                </a:lnTo>
                <a:lnTo>
                  <a:pt x="1491" y="2639745"/>
                </a:lnTo>
                <a:lnTo>
                  <a:pt x="0" y="879054"/>
                </a:lnTo>
                <a:close/>
              </a:path>
            </a:pathLst>
          </a:custGeom>
          <a:solidFill>
            <a:schemeClr val="bg1">
              <a:lumMod val="95000"/>
            </a:schemeClr>
          </a:solidFill>
          <a:ln w="38100">
            <a:solidFill>
              <a:schemeClr val="accent2"/>
            </a:solidFill>
          </a:ln>
        </p:spPr>
        <p:txBody>
          <a:bodyPr wrap="square" anchor="ctr">
            <a:noAutofit/>
          </a:bodyPr>
          <a:lstStyle>
            <a:lvl1pPr marL="0" indent="0" algn="ctr">
              <a:buNone/>
              <a:defRPr sz="1200"/>
            </a:lvl1pPr>
          </a:lstStyle>
          <a:p>
            <a:r>
              <a:rPr lang="en-US" altLang="ko-KR" dirty="0"/>
              <a:t>Place Your Picture Here</a:t>
            </a:r>
            <a:endParaRPr lang="ko-KR" altLang="en-US" dirty="0"/>
          </a:p>
        </p:txBody>
      </p:sp>
      <p:sp>
        <p:nvSpPr>
          <p:cNvPr id="37" name="그림 개체 틀 7">
            <a:extLst>
              <a:ext uri="{FF2B5EF4-FFF2-40B4-BE49-F238E27FC236}">
                <a16:creationId xmlns:a16="http://schemas.microsoft.com/office/drawing/2014/main" id="{AE18A0F9-7962-4ABE-A84B-18204EBBBE4D}"/>
              </a:ext>
            </a:extLst>
          </p:cNvPr>
          <p:cNvSpPr>
            <a:spLocks noGrp="1"/>
          </p:cNvSpPr>
          <p:nvPr>
            <p:ph type="pic" sz="quarter" idx="15" hasCustomPrompt="1"/>
          </p:nvPr>
        </p:nvSpPr>
        <p:spPr>
          <a:xfrm>
            <a:off x="6162381" y="2322998"/>
            <a:ext cx="1920975" cy="2212003"/>
          </a:xfrm>
          <a:custGeom>
            <a:avLst/>
            <a:gdLst>
              <a:gd name="connsiteX0" fmla="*/ 1525548 w 3062106"/>
              <a:gd name="connsiteY0" fmla="*/ 0 h 3526016"/>
              <a:gd name="connsiteX1" fmla="*/ 3060615 w 3062106"/>
              <a:gd name="connsiteY1" fmla="*/ 886272 h 3526016"/>
              <a:gd name="connsiteX2" fmla="*/ 3062106 w 3062106"/>
              <a:gd name="connsiteY2" fmla="*/ 2646962 h 3526016"/>
              <a:gd name="connsiteX3" fmla="*/ 1536558 w 3062106"/>
              <a:gd name="connsiteY3" fmla="*/ 3526016 h 3526016"/>
              <a:gd name="connsiteX4" fmla="*/ 1491 w 3062106"/>
              <a:gd name="connsiteY4" fmla="*/ 2639745 h 3526016"/>
              <a:gd name="connsiteX5" fmla="*/ 0 w 3062106"/>
              <a:gd name="connsiteY5" fmla="*/ 879054 h 352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62106" h="3526016">
                <a:moveTo>
                  <a:pt x="1525548" y="0"/>
                </a:moveTo>
                <a:lnTo>
                  <a:pt x="3060615" y="886272"/>
                </a:lnTo>
                <a:lnTo>
                  <a:pt x="3062106" y="2646962"/>
                </a:lnTo>
                <a:lnTo>
                  <a:pt x="1536558" y="3526016"/>
                </a:lnTo>
                <a:lnTo>
                  <a:pt x="1491" y="2639745"/>
                </a:lnTo>
                <a:lnTo>
                  <a:pt x="0" y="879054"/>
                </a:lnTo>
                <a:close/>
              </a:path>
            </a:pathLst>
          </a:custGeom>
          <a:solidFill>
            <a:schemeClr val="bg1">
              <a:lumMod val="95000"/>
            </a:schemeClr>
          </a:solidFill>
          <a:ln w="38100">
            <a:solidFill>
              <a:schemeClr val="accent3"/>
            </a:solidFill>
          </a:ln>
        </p:spPr>
        <p:txBody>
          <a:bodyPr wrap="square" anchor="ctr">
            <a:noAutofit/>
          </a:bodyPr>
          <a:lstStyle>
            <a:lvl1pPr marL="0" indent="0" algn="ctr">
              <a:buNone/>
              <a:defRPr sz="1200"/>
            </a:lvl1pPr>
          </a:lstStyle>
          <a:p>
            <a:r>
              <a:rPr lang="en-US" altLang="ko-KR" dirty="0"/>
              <a:t>Place Your Picture Here</a:t>
            </a:r>
            <a:endParaRPr lang="ko-KR" altLang="en-US" dirty="0"/>
          </a:p>
        </p:txBody>
      </p:sp>
      <p:sp>
        <p:nvSpPr>
          <p:cNvPr id="38" name="그림 개체 틀 8">
            <a:extLst>
              <a:ext uri="{FF2B5EF4-FFF2-40B4-BE49-F238E27FC236}">
                <a16:creationId xmlns:a16="http://schemas.microsoft.com/office/drawing/2014/main" id="{0E0953DD-D212-45B6-A1FC-758EDCD7935E}"/>
              </a:ext>
            </a:extLst>
          </p:cNvPr>
          <p:cNvSpPr>
            <a:spLocks noGrp="1"/>
          </p:cNvSpPr>
          <p:nvPr>
            <p:ph type="pic" sz="quarter" idx="16" hasCustomPrompt="1"/>
          </p:nvPr>
        </p:nvSpPr>
        <p:spPr>
          <a:xfrm>
            <a:off x="5104207" y="4326337"/>
            <a:ext cx="1920975" cy="2212003"/>
          </a:xfrm>
          <a:custGeom>
            <a:avLst/>
            <a:gdLst>
              <a:gd name="connsiteX0" fmla="*/ 1525548 w 3062106"/>
              <a:gd name="connsiteY0" fmla="*/ 0 h 3526016"/>
              <a:gd name="connsiteX1" fmla="*/ 3060615 w 3062106"/>
              <a:gd name="connsiteY1" fmla="*/ 886272 h 3526016"/>
              <a:gd name="connsiteX2" fmla="*/ 3062106 w 3062106"/>
              <a:gd name="connsiteY2" fmla="*/ 2646962 h 3526016"/>
              <a:gd name="connsiteX3" fmla="*/ 1536558 w 3062106"/>
              <a:gd name="connsiteY3" fmla="*/ 3526016 h 3526016"/>
              <a:gd name="connsiteX4" fmla="*/ 1491 w 3062106"/>
              <a:gd name="connsiteY4" fmla="*/ 2639745 h 3526016"/>
              <a:gd name="connsiteX5" fmla="*/ 0 w 3062106"/>
              <a:gd name="connsiteY5" fmla="*/ 879054 h 352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62106" h="3526016">
                <a:moveTo>
                  <a:pt x="1525548" y="0"/>
                </a:moveTo>
                <a:lnTo>
                  <a:pt x="3060615" y="886272"/>
                </a:lnTo>
                <a:lnTo>
                  <a:pt x="3062106" y="2646962"/>
                </a:lnTo>
                <a:lnTo>
                  <a:pt x="1536558" y="3526016"/>
                </a:lnTo>
                <a:lnTo>
                  <a:pt x="1491" y="2639745"/>
                </a:lnTo>
                <a:lnTo>
                  <a:pt x="0" y="879054"/>
                </a:lnTo>
                <a:close/>
              </a:path>
            </a:pathLst>
          </a:custGeom>
          <a:solidFill>
            <a:schemeClr val="bg1">
              <a:lumMod val="95000"/>
            </a:schemeClr>
          </a:solidFill>
          <a:ln w="38100">
            <a:solidFill>
              <a:schemeClr val="accent4"/>
            </a:solidFill>
          </a:ln>
        </p:spPr>
        <p:txBody>
          <a:bodyPr wrap="square" anchor="ctr">
            <a:noAutofit/>
          </a:bodyPr>
          <a:lstStyle>
            <a:lvl1pPr marL="0" indent="0" algn="ctr">
              <a:buNone/>
              <a:defRPr sz="1200"/>
            </a:lvl1pPr>
          </a:lstStyle>
          <a:p>
            <a:r>
              <a:rPr lang="en-US" altLang="ko-KR" dirty="0"/>
              <a:t>Place 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2" name="Frame 3">
            <a:extLst>
              <a:ext uri="{FF2B5EF4-FFF2-40B4-BE49-F238E27FC236}">
                <a16:creationId xmlns:a16="http://schemas.microsoft.com/office/drawing/2014/main" id="{82E95DE4-47F5-46F8-BFAF-1DA89AD138B0}"/>
              </a:ext>
            </a:extLst>
          </p:cNvPr>
          <p:cNvSpPr/>
          <p:nvPr userDrawn="1"/>
        </p:nvSpPr>
        <p:spPr>
          <a:xfrm>
            <a:off x="404812" y="1100227"/>
            <a:ext cx="11382375" cy="4705350"/>
          </a:xfrm>
          <a:prstGeom prst="frame">
            <a:avLst>
              <a:gd name="adj1" fmla="val 105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 name="그림 개체 틀 6">
            <a:extLst>
              <a:ext uri="{FF2B5EF4-FFF2-40B4-BE49-F238E27FC236}">
                <a16:creationId xmlns:a16="http://schemas.microsoft.com/office/drawing/2014/main" id="{4B46A0F8-9E46-4545-8607-D5D78CA437AA}"/>
              </a:ext>
            </a:extLst>
          </p:cNvPr>
          <p:cNvSpPr>
            <a:spLocks noGrp="1"/>
          </p:cNvSpPr>
          <p:nvPr>
            <p:ph type="pic" sz="quarter" idx="11" hasCustomPrompt="1"/>
          </p:nvPr>
        </p:nvSpPr>
        <p:spPr>
          <a:xfrm>
            <a:off x="885825" y="23902"/>
            <a:ext cx="4108099" cy="6858000"/>
          </a:xfrm>
          <a:prstGeom prst="rect">
            <a:avLst/>
          </a:prstGeom>
          <a:solidFill>
            <a:schemeClr val="bg1">
              <a:lumMod val="95000"/>
            </a:schemeClr>
          </a:solidFill>
        </p:spPr>
        <p:txBody>
          <a:bodyPr wrap="square" tIns="576000">
            <a:noAutofit/>
          </a:bodyP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lang="ko-KR" altLang="en-US" sz="1200" baseline="0">
                <a:latin typeface="+mn-lt"/>
              </a:defRPr>
            </a:lvl1pPr>
          </a:lstStyle>
          <a:p>
            <a:pPr marL="0" marR="0" lvl="0" indent="0" algn="ctr" defTabSz="914400" rtl="0" eaLnBrk="1" fontAlgn="auto" latinLnBrk="1" hangingPunct="1">
              <a:lnSpc>
                <a:spcPct val="100000"/>
              </a:lnSpc>
              <a:spcBef>
                <a:spcPct val="20000"/>
              </a:spcBef>
              <a:spcAft>
                <a:spcPts val="0"/>
              </a:spcAft>
              <a:buClrTx/>
              <a:buSzTx/>
              <a:buFont typeface="Arial" pitchFamily="34" charset="0"/>
              <a:buNone/>
              <a:tabLst/>
              <a:defRPr/>
            </a:pPr>
            <a:r>
              <a:rPr lang="en-US" altLang="ko-KR" dirty="0"/>
              <a:t>Insert Your Image</a:t>
            </a:r>
            <a:endParaRPr lang="ko-KR" altLang="en-US" dirty="0"/>
          </a:p>
          <a:p>
            <a:pPr marL="0" lvl="0" indent="0" algn="ctr">
              <a:buNone/>
            </a:pPr>
            <a:endParaRPr lang="ko-KR" altLang="en-US" dirty="0"/>
          </a:p>
        </p:txBody>
      </p:sp>
    </p:spTree>
    <p:extLst>
      <p:ext uri="{BB962C8B-B14F-4D97-AF65-F5344CB8AC3E}">
        <p14:creationId xmlns:p14="http://schemas.microsoft.com/office/powerpoint/2010/main" val="3833295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090ED425-C529-4A7E-AF69-18B09FEEE0E8}"/>
              </a:ext>
            </a:extLst>
          </p:cNvPr>
          <p:cNvSpPr>
            <a:spLocks noGrp="1"/>
          </p:cNvSpPr>
          <p:nvPr>
            <p:ph type="pic" idx="12" hasCustomPrompt="1"/>
          </p:nvPr>
        </p:nvSpPr>
        <p:spPr>
          <a:xfrm>
            <a:off x="4265140" y="540000"/>
            <a:ext cx="3869178" cy="2600968"/>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3" name="Picture Placeholder 2">
            <a:extLst>
              <a:ext uri="{FF2B5EF4-FFF2-40B4-BE49-F238E27FC236}">
                <a16:creationId xmlns:a16="http://schemas.microsoft.com/office/drawing/2014/main" id="{1346E797-A291-4C5C-A861-D15F2FCFE8C0}"/>
              </a:ext>
            </a:extLst>
          </p:cNvPr>
          <p:cNvSpPr>
            <a:spLocks noGrp="1"/>
          </p:cNvSpPr>
          <p:nvPr>
            <p:ph type="pic" idx="13" hasCustomPrompt="1"/>
          </p:nvPr>
        </p:nvSpPr>
        <p:spPr>
          <a:xfrm>
            <a:off x="4265140" y="3696780"/>
            <a:ext cx="3869178" cy="2600968"/>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4" name="Picture Placeholder 2">
            <a:extLst>
              <a:ext uri="{FF2B5EF4-FFF2-40B4-BE49-F238E27FC236}">
                <a16:creationId xmlns:a16="http://schemas.microsoft.com/office/drawing/2014/main" id="{DCB3656A-A159-49E8-82E8-5BFFB36E3A12}"/>
              </a:ext>
            </a:extLst>
          </p:cNvPr>
          <p:cNvSpPr>
            <a:spLocks noGrp="1"/>
          </p:cNvSpPr>
          <p:nvPr>
            <p:ph type="pic" idx="14" hasCustomPrompt="1"/>
          </p:nvPr>
        </p:nvSpPr>
        <p:spPr>
          <a:xfrm>
            <a:off x="8416394" y="1485000"/>
            <a:ext cx="2988000" cy="388800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199585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2" name="Picture Placeholder 57">
            <a:extLst>
              <a:ext uri="{FF2B5EF4-FFF2-40B4-BE49-F238E27FC236}">
                <a16:creationId xmlns:a16="http://schemas.microsoft.com/office/drawing/2014/main" id="{045DBF60-8899-47BD-AD60-7798BE7334ED}"/>
              </a:ext>
            </a:extLst>
          </p:cNvPr>
          <p:cNvSpPr>
            <a:spLocks noGrp="1"/>
          </p:cNvSpPr>
          <p:nvPr>
            <p:ph type="pic" idx="13" hasCustomPrompt="1"/>
          </p:nvPr>
        </p:nvSpPr>
        <p:spPr>
          <a:xfrm>
            <a:off x="5321175" y="1"/>
            <a:ext cx="6784903" cy="6593390"/>
          </a:xfrm>
          <a:custGeom>
            <a:avLst/>
            <a:gdLst>
              <a:gd name="connsiteX0" fmla="*/ 3765937 w 6784903"/>
              <a:gd name="connsiteY0" fmla="*/ 6093108 h 6593390"/>
              <a:gd name="connsiteX1" fmla="*/ 4096124 w 6784903"/>
              <a:gd name="connsiteY1" fmla="*/ 6093108 h 6593390"/>
              <a:gd name="connsiteX2" fmla="*/ 4221194 w 6784903"/>
              <a:gd name="connsiteY2" fmla="*/ 6343249 h 6593390"/>
              <a:gd name="connsiteX3" fmla="*/ 4096124 w 6784903"/>
              <a:gd name="connsiteY3" fmla="*/ 6593390 h 6593390"/>
              <a:gd name="connsiteX4" fmla="*/ 3765937 w 6784903"/>
              <a:gd name="connsiteY4" fmla="*/ 6593390 h 6593390"/>
              <a:gd name="connsiteX5" fmla="*/ 3640866 w 6784903"/>
              <a:gd name="connsiteY5" fmla="*/ 6343249 h 6593390"/>
              <a:gd name="connsiteX6" fmla="*/ 3466441 w 6784903"/>
              <a:gd name="connsiteY6" fmla="*/ 5160578 h 6593390"/>
              <a:gd name="connsiteX7" fmla="*/ 4013845 w 6784903"/>
              <a:gd name="connsiteY7" fmla="*/ 5160578 h 6593390"/>
              <a:gd name="connsiteX8" fmla="*/ 4221194 w 6784903"/>
              <a:gd name="connsiteY8" fmla="*/ 5575276 h 6593390"/>
              <a:gd name="connsiteX9" fmla="*/ 4013845 w 6784903"/>
              <a:gd name="connsiteY9" fmla="*/ 5989974 h 6593390"/>
              <a:gd name="connsiteX10" fmla="*/ 3466441 w 6784903"/>
              <a:gd name="connsiteY10" fmla="*/ 5989974 h 6593390"/>
              <a:gd name="connsiteX11" fmla="*/ 3259092 w 6784903"/>
              <a:gd name="connsiteY11" fmla="*/ 5575276 h 6593390"/>
              <a:gd name="connsiteX12" fmla="*/ 6229611 w 6784903"/>
              <a:gd name="connsiteY12" fmla="*/ 4696709 h 6593390"/>
              <a:gd name="connsiteX13" fmla="*/ 6559798 w 6784903"/>
              <a:gd name="connsiteY13" fmla="*/ 4696709 h 6593390"/>
              <a:gd name="connsiteX14" fmla="*/ 6684868 w 6784903"/>
              <a:gd name="connsiteY14" fmla="*/ 4946850 h 6593390"/>
              <a:gd name="connsiteX15" fmla="*/ 6559798 w 6784903"/>
              <a:gd name="connsiteY15" fmla="*/ 5196991 h 6593390"/>
              <a:gd name="connsiteX16" fmla="*/ 6229611 w 6784903"/>
              <a:gd name="connsiteY16" fmla="*/ 5196991 h 6593390"/>
              <a:gd name="connsiteX17" fmla="*/ 6104540 w 6784903"/>
              <a:gd name="connsiteY17" fmla="*/ 4946850 h 6593390"/>
              <a:gd name="connsiteX18" fmla="*/ 2435186 w 6784903"/>
              <a:gd name="connsiteY18" fmla="*/ 4631749 h 6593390"/>
              <a:gd name="connsiteX19" fmla="*/ 3096422 w 6784903"/>
              <a:gd name="connsiteY19" fmla="*/ 4631749 h 6593390"/>
              <a:gd name="connsiteX20" fmla="*/ 3346890 w 6784903"/>
              <a:gd name="connsiteY20" fmla="*/ 5132685 h 6593390"/>
              <a:gd name="connsiteX21" fmla="*/ 3096422 w 6784903"/>
              <a:gd name="connsiteY21" fmla="*/ 5633621 h 6593390"/>
              <a:gd name="connsiteX22" fmla="*/ 2435186 w 6784903"/>
              <a:gd name="connsiteY22" fmla="*/ 5633621 h 6593390"/>
              <a:gd name="connsiteX23" fmla="*/ 2184718 w 6784903"/>
              <a:gd name="connsiteY23" fmla="*/ 5132685 h 6593390"/>
              <a:gd name="connsiteX24" fmla="*/ 3444958 w 6784903"/>
              <a:gd name="connsiteY24" fmla="*/ 4086739 h 6593390"/>
              <a:gd name="connsiteX25" fmla="*/ 4106194 w 6784903"/>
              <a:gd name="connsiteY25" fmla="*/ 4086739 h 6593390"/>
              <a:gd name="connsiteX26" fmla="*/ 4356662 w 6784903"/>
              <a:gd name="connsiteY26" fmla="*/ 4587675 h 6593390"/>
              <a:gd name="connsiteX27" fmla="*/ 4106194 w 6784903"/>
              <a:gd name="connsiteY27" fmla="*/ 5088611 h 6593390"/>
              <a:gd name="connsiteX28" fmla="*/ 3444958 w 6784903"/>
              <a:gd name="connsiteY28" fmla="*/ 5088611 h 6593390"/>
              <a:gd name="connsiteX29" fmla="*/ 3194490 w 6784903"/>
              <a:gd name="connsiteY29" fmla="*/ 4587675 h 6593390"/>
              <a:gd name="connsiteX30" fmla="*/ 1268770 w 6784903"/>
              <a:gd name="connsiteY30" fmla="*/ 4077356 h 6593390"/>
              <a:gd name="connsiteX31" fmla="*/ 1983697 w 6784903"/>
              <a:gd name="connsiteY31" fmla="*/ 4077356 h 6593390"/>
              <a:gd name="connsiteX32" fmla="*/ 2254502 w 6784903"/>
              <a:gd name="connsiteY32" fmla="*/ 4618967 h 6593390"/>
              <a:gd name="connsiteX33" fmla="*/ 1983697 w 6784903"/>
              <a:gd name="connsiteY33" fmla="*/ 5160578 h 6593390"/>
              <a:gd name="connsiteX34" fmla="*/ 1268770 w 6784903"/>
              <a:gd name="connsiteY34" fmla="*/ 5160578 h 6593390"/>
              <a:gd name="connsiteX35" fmla="*/ 997964 w 6784903"/>
              <a:gd name="connsiteY35" fmla="*/ 4618967 h 6593390"/>
              <a:gd name="connsiteX36" fmla="*/ 5930115 w 6784903"/>
              <a:gd name="connsiteY36" fmla="*/ 3764179 h 6593390"/>
              <a:gd name="connsiteX37" fmla="*/ 6477519 w 6784903"/>
              <a:gd name="connsiteY37" fmla="*/ 3764179 h 6593390"/>
              <a:gd name="connsiteX38" fmla="*/ 6684868 w 6784903"/>
              <a:gd name="connsiteY38" fmla="*/ 4178877 h 6593390"/>
              <a:gd name="connsiteX39" fmla="*/ 6477519 w 6784903"/>
              <a:gd name="connsiteY39" fmla="*/ 4593575 h 6593390"/>
              <a:gd name="connsiteX40" fmla="*/ 5930115 w 6784903"/>
              <a:gd name="connsiteY40" fmla="*/ 4593575 h 6593390"/>
              <a:gd name="connsiteX41" fmla="*/ 5722766 w 6784903"/>
              <a:gd name="connsiteY41" fmla="*/ 4178877 h 6593390"/>
              <a:gd name="connsiteX42" fmla="*/ 2343499 w 6784903"/>
              <a:gd name="connsiteY42" fmla="*/ 3363749 h 6593390"/>
              <a:gd name="connsiteX43" fmla="*/ 3118568 w 6784903"/>
              <a:gd name="connsiteY43" fmla="*/ 3363749 h 6593390"/>
              <a:gd name="connsiteX44" fmla="*/ 3412154 w 6784903"/>
              <a:gd name="connsiteY44" fmla="*/ 3950922 h 6593390"/>
              <a:gd name="connsiteX45" fmla="*/ 3118568 w 6784903"/>
              <a:gd name="connsiteY45" fmla="*/ 4538095 h 6593390"/>
              <a:gd name="connsiteX46" fmla="*/ 2343499 w 6784903"/>
              <a:gd name="connsiteY46" fmla="*/ 4538095 h 6593390"/>
              <a:gd name="connsiteX47" fmla="*/ 2049912 w 6784903"/>
              <a:gd name="connsiteY47" fmla="*/ 3950922 h 6593390"/>
              <a:gd name="connsiteX48" fmla="*/ 4891279 w 6784903"/>
              <a:gd name="connsiteY48" fmla="*/ 3210059 h 6593390"/>
              <a:gd name="connsiteX49" fmla="*/ 5552515 w 6784903"/>
              <a:gd name="connsiteY49" fmla="*/ 3210059 h 6593390"/>
              <a:gd name="connsiteX50" fmla="*/ 5802983 w 6784903"/>
              <a:gd name="connsiteY50" fmla="*/ 3710994 h 6593390"/>
              <a:gd name="connsiteX51" fmla="*/ 5552515 w 6784903"/>
              <a:gd name="connsiteY51" fmla="*/ 4211930 h 6593390"/>
              <a:gd name="connsiteX52" fmla="*/ 4891279 w 6784903"/>
              <a:gd name="connsiteY52" fmla="*/ 4211930 h 6593390"/>
              <a:gd name="connsiteX53" fmla="*/ 4640811 w 6784903"/>
              <a:gd name="connsiteY53" fmla="*/ 3710994 h 6593390"/>
              <a:gd name="connsiteX54" fmla="*/ 1099001 w 6784903"/>
              <a:gd name="connsiteY54" fmla="*/ 2682602 h 6593390"/>
              <a:gd name="connsiteX55" fmla="*/ 1937057 w 6784903"/>
              <a:gd name="connsiteY55" fmla="*/ 2682602 h 6593390"/>
              <a:gd name="connsiteX56" fmla="*/ 2254502 w 6784903"/>
              <a:gd name="connsiteY56" fmla="*/ 3317492 h 6593390"/>
              <a:gd name="connsiteX57" fmla="*/ 1937057 w 6784903"/>
              <a:gd name="connsiteY57" fmla="*/ 3952382 h 6593390"/>
              <a:gd name="connsiteX58" fmla="*/ 1099001 w 6784903"/>
              <a:gd name="connsiteY58" fmla="*/ 3952382 h 6593390"/>
              <a:gd name="connsiteX59" fmla="*/ 781556 w 6784903"/>
              <a:gd name="connsiteY59" fmla="*/ 3317492 h 6593390"/>
              <a:gd name="connsiteX60" fmla="*/ 3593219 w 6784903"/>
              <a:gd name="connsiteY60" fmla="*/ 2668447 h 6593390"/>
              <a:gd name="connsiteX61" fmla="*/ 4444356 w 6784903"/>
              <a:gd name="connsiteY61" fmla="*/ 2668447 h 6593390"/>
              <a:gd name="connsiteX62" fmla="*/ 4766756 w 6784903"/>
              <a:gd name="connsiteY62" fmla="*/ 3313248 h 6593390"/>
              <a:gd name="connsiteX63" fmla="*/ 4444356 w 6784903"/>
              <a:gd name="connsiteY63" fmla="*/ 3958049 h 6593390"/>
              <a:gd name="connsiteX64" fmla="*/ 3593219 w 6784903"/>
              <a:gd name="connsiteY64" fmla="*/ 3958049 h 6593390"/>
              <a:gd name="connsiteX65" fmla="*/ 3270818 w 6784903"/>
              <a:gd name="connsiteY65" fmla="*/ 3313248 h 6593390"/>
              <a:gd name="connsiteX66" fmla="*/ 5873199 w 6784903"/>
              <a:gd name="connsiteY66" fmla="*/ 2659173 h 6593390"/>
              <a:gd name="connsiteX67" fmla="*/ 6534435 w 6784903"/>
              <a:gd name="connsiteY67" fmla="*/ 2659173 h 6593390"/>
              <a:gd name="connsiteX68" fmla="*/ 6784903 w 6784903"/>
              <a:gd name="connsiteY68" fmla="*/ 3160110 h 6593390"/>
              <a:gd name="connsiteX69" fmla="*/ 6534435 w 6784903"/>
              <a:gd name="connsiteY69" fmla="*/ 3661045 h 6593390"/>
              <a:gd name="connsiteX70" fmla="*/ 5873199 w 6784903"/>
              <a:gd name="connsiteY70" fmla="*/ 3661045 h 6593390"/>
              <a:gd name="connsiteX71" fmla="*/ 5622731 w 6784903"/>
              <a:gd name="connsiteY71" fmla="*/ 3160110 h 6593390"/>
              <a:gd name="connsiteX72" fmla="*/ 331603 w 6784903"/>
              <a:gd name="connsiteY72" fmla="*/ 2077336 h 6593390"/>
              <a:gd name="connsiteX73" fmla="*/ 879007 w 6784903"/>
              <a:gd name="connsiteY73" fmla="*/ 2077336 h 6593390"/>
              <a:gd name="connsiteX74" fmla="*/ 1086356 w 6784903"/>
              <a:gd name="connsiteY74" fmla="*/ 2492034 h 6593390"/>
              <a:gd name="connsiteX75" fmla="*/ 879007 w 6784903"/>
              <a:gd name="connsiteY75" fmla="*/ 2906732 h 6593390"/>
              <a:gd name="connsiteX76" fmla="*/ 331603 w 6784903"/>
              <a:gd name="connsiteY76" fmla="*/ 2906732 h 6593390"/>
              <a:gd name="connsiteX77" fmla="*/ 124254 w 6784903"/>
              <a:gd name="connsiteY77" fmla="*/ 2492034 h 6593390"/>
              <a:gd name="connsiteX78" fmla="*/ 2346776 w 6784903"/>
              <a:gd name="connsiteY78" fmla="*/ 2016018 h 6593390"/>
              <a:gd name="connsiteX79" fmla="*/ 3184832 w 6784903"/>
              <a:gd name="connsiteY79" fmla="*/ 2016018 h 6593390"/>
              <a:gd name="connsiteX80" fmla="*/ 3502277 w 6784903"/>
              <a:gd name="connsiteY80" fmla="*/ 2650907 h 6593390"/>
              <a:gd name="connsiteX81" fmla="*/ 3184832 w 6784903"/>
              <a:gd name="connsiteY81" fmla="*/ 3285798 h 6593390"/>
              <a:gd name="connsiteX82" fmla="*/ 2346776 w 6784903"/>
              <a:gd name="connsiteY82" fmla="*/ 3285798 h 6593390"/>
              <a:gd name="connsiteX83" fmla="*/ 2029331 w 6784903"/>
              <a:gd name="connsiteY83" fmla="*/ 2650907 h 6593390"/>
              <a:gd name="connsiteX84" fmla="*/ 4789399 w 6784903"/>
              <a:gd name="connsiteY84" fmla="*/ 2014374 h 6593390"/>
              <a:gd name="connsiteX85" fmla="*/ 5504326 w 6784903"/>
              <a:gd name="connsiteY85" fmla="*/ 2014374 h 6593390"/>
              <a:gd name="connsiteX86" fmla="*/ 5775131 w 6784903"/>
              <a:gd name="connsiteY86" fmla="*/ 2555984 h 6593390"/>
              <a:gd name="connsiteX87" fmla="*/ 5504326 w 6784903"/>
              <a:gd name="connsiteY87" fmla="*/ 3097595 h 6593390"/>
              <a:gd name="connsiteX88" fmla="*/ 4789399 w 6784903"/>
              <a:gd name="connsiteY88" fmla="*/ 3097595 h 6593390"/>
              <a:gd name="connsiteX89" fmla="*/ 4518593 w 6784903"/>
              <a:gd name="connsiteY89" fmla="*/ 2555984 h 6593390"/>
              <a:gd name="connsiteX90" fmla="*/ 1221145 w 6784903"/>
              <a:gd name="connsiteY90" fmla="*/ 1514388 h 6593390"/>
              <a:gd name="connsiteX91" fmla="*/ 1936072 w 6784903"/>
              <a:gd name="connsiteY91" fmla="*/ 1514388 h 6593390"/>
              <a:gd name="connsiteX92" fmla="*/ 2206877 w 6784903"/>
              <a:gd name="connsiteY92" fmla="*/ 2055999 h 6593390"/>
              <a:gd name="connsiteX93" fmla="*/ 1936072 w 6784903"/>
              <a:gd name="connsiteY93" fmla="*/ 2597610 h 6593390"/>
              <a:gd name="connsiteX94" fmla="*/ 1221145 w 6784903"/>
              <a:gd name="connsiteY94" fmla="*/ 2597610 h 6593390"/>
              <a:gd name="connsiteX95" fmla="*/ 950339 w 6784903"/>
              <a:gd name="connsiteY95" fmla="*/ 2055999 h 6593390"/>
              <a:gd name="connsiteX96" fmla="*/ 547249 w 6784903"/>
              <a:gd name="connsiteY96" fmla="*/ 1479065 h 6593390"/>
              <a:gd name="connsiteX97" fmla="*/ 877436 w 6784903"/>
              <a:gd name="connsiteY97" fmla="*/ 1479065 h 6593390"/>
              <a:gd name="connsiteX98" fmla="*/ 1002506 w 6784903"/>
              <a:gd name="connsiteY98" fmla="*/ 1729206 h 6593390"/>
              <a:gd name="connsiteX99" fmla="*/ 877436 w 6784903"/>
              <a:gd name="connsiteY99" fmla="*/ 1979347 h 6593390"/>
              <a:gd name="connsiteX100" fmla="*/ 547249 w 6784903"/>
              <a:gd name="connsiteY100" fmla="*/ 1979347 h 6593390"/>
              <a:gd name="connsiteX101" fmla="*/ 422178 w 6784903"/>
              <a:gd name="connsiteY101" fmla="*/ 1729206 h 6593390"/>
              <a:gd name="connsiteX102" fmla="*/ 90919 w 6784903"/>
              <a:gd name="connsiteY102" fmla="*/ 1396400 h 6593390"/>
              <a:gd name="connsiteX103" fmla="*/ 330944 w 6784903"/>
              <a:gd name="connsiteY103" fmla="*/ 1396400 h 6593390"/>
              <a:gd name="connsiteX104" fmla="*/ 421863 w 6784903"/>
              <a:gd name="connsiteY104" fmla="*/ 1578237 h 6593390"/>
              <a:gd name="connsiteX105" fmla="*/ 330944 w 6784903"/>
              <a:gd name="connsiteY105" fmla="*/ 1760074 h 6593390"/>
              <a:gd name="connsiteX106" fmla="*/ 90919 w 6784903"/>
              <a:gd name="connsiteY106" fmla="*/ 1760074 h 6593390"/>
              <a:gd name="connsiteX107" fmla="*/ 0 w 6784903"/>
              <a:gd name="connsiteY107" fmla="*/ 1578237 h 6593390"/>
              <a:gd name="connsiteX108" fmla="*/ 3562675 w 6784903"/>
              <a:gd name="connsiteY108" fmla="*/ 1286205 h 6593390"/>
              <a:gd name="connsiteX109" fmla="*/ 4400731 w 6784903"/>
              <a:gd name="connsiteY109" fmla="*/ 1286205 h 6593390"/>
              <a:gd name="connsiteX110" fmla="*/ 4718176 w 6784903"/>
              <a:gd name="connsiteY110" fmla="*/ 1921095 h 6593390"/>
              <a:gd name="connsiteX111" fmla="*/ 4400731 w 6784903"/>
              <a:gd name="connsiteY111" fmla="*/ 2555984 h 6593390"/>
              <a:gd name="connsiteX112" fmla="*/ 3562675 w 6784903"/>
              <a:gd name="connsiteY112" fmla="*/ 2555984 h 6593390"/>
              <a:gd name="connsiteX113" fmla="*/ 3245230 w 6784903"/>
              <a:gd name="connsiteY113" fmla="*/ 1921095 h 6593390"/>
              <a:gd name="connsiteX114" fmla="*/ 2795277 w 6784903"/>
              <a:gd name="connsiteY114" fmla="*/ 680938 h 6593390"/>
              <a:gd name="connsiteX115" fmla="*/ 3342681 w 6784903"/>
              <a:gd name="connsiteY115" fmla="*/ 680938 h 6593390"/>
              <a:gd name="connsiteX116" fmla="*/ 3550030 w 6784903"/>
              <a:gd name="connsiteY116" fmla="*/ 1095636 h 6593390"/>
              <a:gd name="connsiteX117" fmla="*/ 3342681 w 6784903"/>
              <a:gd name="connsiteY117" fmla="*/ 1510335 h 6593390"/>
              <a:gd name="connsiteX118" fmla="*/ 2795277 w 6784903"/>
              <a:gd name="connsiteY118" fmla="*/ 1510335 h 6593390"/>
              <a:gd name="connsiteX119" fmla="*/ 2587928 w 6784903"/>
              <a:gd name="connsiteY119" fmla="*/ 1095636 h 6593390"/>
              <a:gd name="connsiteX120" fmla="*/ 4810450 w 6784903"/>
              <a:gd name="connsiteY120" fmla="*/ 619619 h 6593390"/>
              <a:gd name="connsiteX121" fmla="*/ 5648506 w 6784903"/>
              <a:gd name="connsiteY121" fmla="*/ 619619 h 6593390"/>
              <a:gd name="connsiteX122" fmla="*/ 5965951 w 6784903"/>
              <a:gd name="connsiteY122" fmla="*/ 1254509 h 6593390"/>
              <a:gd name="connsiteX123" fmla="*/ 5648506 w 6784903"/>
              <a:gd name="connsiteY123" fmla="*/ 1889400 h 6593390"/>
              <a:gd name="connsiteX124" fmla="*/ 4810450 w 6784903"/>
              <a:gd name="connsiteY124" fmla="*/ 1889400 h 6593390"/>
              <a:gd name="connsiteX125" fmla="*/ 4493005 w 6784903"/>
              <a:gd name="connsiteY125" fmla="*/ 1254509 h 6593390"/>
              <a:gd name="connsiteX126" fmla="*/ 3684819 w 6784903"/>
              <a:gd name="connsiteY126" fmla="*/ 117990 h 6593390"/>
              <a:gd name="connsiteX127" fmla="*/ 4399746 w 6784903"/>
              <a:gd name="connsiteY127" fmla="*/ 117990 h 6593390"/>
              <a:gd name="connsiteX128" fmla="*/ 4670551 w 6784903"/>
              <a:gd name="connsiteY128" fmla="*/ 659601 h 6593390"/>
              <a:gd name="connsiteX129" fmla="*/ 4399746 w 6784903"/>
              <a:gd name="connsiteY129" fmla="*/ 1201213 h 6593390"/>
              <a:gd name="connsiteX130" fmla="*/ 3684819 w 6784903"/>
              <a:gd name="connsiteY130" fmla="*/ 1201213 h 6593390"/>
              <a:gd name="connsiteX131" fmla="*/ 3414013 w 6784903"/>
              <a:gd name="connsiteY131" fmla="*/ 659601 h 6593390"/>
              <a:gd name="connsiteX132" fmla="*/ 3010923 w 6784903"/>
              <a:gd name="connsiteY132" fmla="*/ 82667 h 6593390"/>
              <a:gd name="connsiteX133" fmla="*/ 3341110 w 6784903"/>
              <a:gd name="connsiteY133" fmla="*/ 82667 h 6593390"/>
              <a:gd name="connsiteX134" fmla="*/ 3466180 w 6784903"/>
              <a:gd name="connsiteY134" fmla="*/ 332808 h 6593390"/>
              <a:gd name="connsiteX135" fmla="*/ 3341110 w 6784903"/>
              <a:gd name="connsiteY135" fmla="*/ 582949 h 6593390"/>
              <a:gd name="connsiteX136" fmla="*/ 3010923 w 6784903"/>
              <a:gd name="connsiteY136" fmla="*/ 582949 h 6593390"/>
              <a:gd name="connsiteX137" fmla="*/ 2885852 w 6784903"/>
              <a:gd name="connsiteY137" fmla="*/ 332808 h 6593390"/>
              <a:gd name="connsiteX138" fmla="*/ 2554593 w 6784903"/>
              <a:gd name="connsiteY138" fmla="*/ 0 h 6593390"/>
              <a:gd name="connsiteX139" fmla="*/ 2794618 w 6784903"/>
              <a:gd name="connsiteY139" fmla="*/ 0 h 6593390"/>
              <a:gd name="connsiteX140" fmla="*/ 2885536 w 6784903"/>
              <a:gd name="connsiteY140" fmla="*/ 181837 h 6593390"/>
              <a:gd name="connsiteX141" fmla="*/ 2794618 w 6784903"/>
              <a:gd name="connsiteY141" fmla="*/ 363674 h 6593390"/>
              <a:gd name="connsiteX142" fmla="*/ 2554593 w 6784903"/>
              <a:gd name="connsiteY142" fmla="*/ 363674 h 6593390"/>
              <a:gd name="connsiteX143" fmla="*/ 2463674 w 6784903"/>
              <a:gd name="connsiteY143" fmla="*/ 181837 h 659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6784903" h="6593390">
                <a:moveTo>
                  <a:pt x="3765937" y="6093108"/>
                </a:moveTo>
                <a:lnTo>
                  <a:pt x="4096124" y="6093108"/>
                </a:lnTo>
                <a:lnTo>
                  <a:pt x="4221194" y="6343249"/>
                </a:lnTo>
                <a:lnTo>
                  <a:pt x="4096124" y="6593390"/>
                </a:lnTo>
                <a:lnTo>
                  <a:pt x="3765937" y="6593390"/>
                </a:lnTo>
                <a:lnTo>
                  <a:pt x="3640866" y="6343249"/>
                </a:lnTo>
                <a:close/>
                <a:moveTo>
                  <a:pt x="3466441" y="5160578"/>
                </a:moveTo>
                <a:lnTo>
                  <a:pt x="4013845" y="5160578"/>
                </a:lnTo>
                <a:lnTo>
                  <a:pt x="4221194" y="5575276"/>
                </a:lnTo>
                <a:lnTo>
                  <a:pt x="4013845" y="5989974"/>
                </a:lnTo>
                <a:lnTo>
                  <a:pt x="3466441" y="5989974"/>
                </a:lnTo>
                <a:lnTo>
                  <a:pt x="3259092" y="5575276"/>
                </a:lnTo>
                <a:close/>
                <a:moveTo>
                  <a:pt x="6229611" y="4696709"/>
                </a:moveTo>
                <a:lnTo>
                  <a:pt x="6559798" y="4696709"/>
                </a:lnTo>
                <a:lnTo>
                  <a:pt x="6684868" y="4946850"/>
                </a:lnTo>
                <a:lnTo>
                  <a:pt x="6559798" y="5196991"/>
                </a:lnTo>
                <a:lnTo>
                  <a:pt x="6229611" y="5196991"/>
                </a:lnTo>
                <a:lnTo>
                  <a:pt x="6104540" y="4946850"/>
                </a:lnTo>
                <a:close/>
                <a:moveTo>
                  <a:pt x="2435186" y="4631749"/>
                </a:moveTo>
                <a:lnTo>
                  <a:pt x="3096422" y="4631749"/>
                </a:lnTo>
                <a:lnTo>
                  <a:pt x="3346890" y="5132685"/>
                </a:lnTo>
                <a:lnTo>
                  <a:pt x="3096422" y="5633621"/>
                </a:lnTo>
                <a:lnTo>
                  <a:pt x="2435186" y="5633621"/>
                </a:lnTo>
                <a:lnTo>
                  <a:pt x="2184718" y="5132685"/>
                </a:lnTo>
                <a:close/>
                <a:moveTo>
                  <a:pt x="3444958" y="4086739"/>
                </a:moveTo>
                <a:lnTo>
                  <a:pt x="4106194" y="4086739"/>
                </a:lnTo>
                <a:lnTo>
                  <a:pt x="4356662" y="4587675"/>
                </a:lnTo>
                <a:lnTo>
                  <a:pt x="4106194" y="5088611"/>
                </a:lnTo>
                <a:lnTo>
                  <a:pt x="3444958" y="5088611"/>
                </a:lnTo>
                <a:lnTo>
                  <a:pt x="3194490" y="4587675"/>
                </a:lnTo>
                <a:close/>
                <a:moveTo>
                  <a:pt x="1268770" y="4077356"/>
                </a:moveTo>
                <a:lnTo>
                  <a:pt x="1983697" y="4077356"/>
                </a:lnTo>
                <a:lnTo>
                  <a:pt x="2254502" y="4618967"/>
                </a:lnTo>
                <a:lnTo>
                  <a:pt x="1983697" y="5160578"/>
                </a:lnTo>
                <a:lnTo>
                  <a:pt x="1268770" y="5160578"/>
                </a:lnTo>
                <a:lnTo>
                  <a:pt x="997964" y="4618967"/>
                </a:lnTo>
                <a:close/>
                <a:moveTo>
                  <a:pt x="5930115" y="3764179"/>
                </a:moveTo>
                <a:lnTo>
                  <a:pt x="6477519" y="3764179"/>
                </a:lnTo>
                <a:lnTo>
                  <a:pt x="6684868" y="4178877"/>
                </a:lnTo>
                <a:lnTo>
                  <a:pt x="6477519" y="4593575"/>
                </a:lnTo>
                <a:lnTo>
                  <a:pt x="5930115" y="4593575"/>
                </a:lnTo>
                <a:lnTo>
                  <a:pt x="5722766" y="4178877"/>
                </a:lnTo>
                <a:close/>
                <a:moveTo>
                  <a:pt x="2343499" y="3363749"/>
                </a:moveTo>
                <a:lnTo>
                  <a:pt x="3118568" y="3363749"/>
                </a:lnTo>
                <a:lnTo>
                  <a:pt x="3412154" y="3950922"/>
                </a:lnTo>
                <a:lnTo>
                  <a:pt x="3118568" y="4538095"/>
                </a:lnTo>
                <a:lnTo>
                  <a:pt x="2343499" y="4538095"/>
                </a:lnTo>
                <a:lnTo>
                  <a:pt x="2049912" y="3950922"/>
                </a:lnTo>
                <a:close/>
                <a:moveTo>
                  <a:pt x="4891279" y="3210059"/>
                </a:moveTo>
                <a:lnTo>
                  <a:pt x="5552515" y="3210059"/>
                </a:lnTo>
                <a:lnTo>
                  <a:pt x="5802983" y="3710994"/>
                </a:lnTo>
                <a:lnTo>
                  <a:pt x="5552515" y="4211930"/>
                </a:lnTo>
                <a:lnTo>
                  <a:pt x="4891279" y="4211930"/>
                </a:lnTo>
                <a:lnTo>
                  <a:pt x="4640811" y="3710994"/>
                </a:lnTo>
                <a:close/>
                <a:moveTo>
                  <a:pt x="1099001" y="2682602"/>
                </a:moveTo>
                <a:lnTo>
                  <a:pt x="1937057" y="2682602"/>
                </a:lnTo>
                <a:lnTo>
                  <a:pt x="2254502" y="3317492"/>
                </a:lnTo>
                <a:lnTo>
                  <a:pt x="1937057" y="3952382"/>
                </a:lnTo>
                <a:lnTo>
                  <a:pt x="1099001" y="3952382"/>
                </a:lnTo>
                <a:lnTo>
                  <a:pt x="781556" y="3317492"/>
                </a:lnTo>
                <a:close/>
                <a:moveTo>
                  <a:pt x="3593219" y="2668447"/>
                </a:moveTo>
                <a:lnTo>
                  <a:pt x="4444356" y="2668447"/>
                </a:lnTo>
                <a:lnTo>
                  <a:pt x="4766756" y="3313248"/>
                </a:lnTo>
                <a:lnTo>
                  <a:pt x="4444356" y="3958049"/>
                </a:lnTo>
                <a:lnTo>
                  <a:pt x="3593219" y="3958049"/>
                </a:lnTo>
                <a:lnTo>
                  <a:pt x="3270818" y="3313248"/>
                </a:lnTo>
                <a:close/>
                <a:moveTo>
                  <a:pt x="5873199" y="2659173"/>
                </a:moveTo>
                <a:lnTo>
                  <a:pt x="6534435" y="2659173"/>
                </a:lnTo>
                <a:lnTo>
                  <a:pt x="6784903" y="3160110"/>
                </a:lnTo>
                <a:lnTo>
                  <a:pt x="6534435" y="3661045"/>
                </a:lnTo>
                <a:lnTo>
                  <a:pt x="5873199" y="3661045"/>
                </a:lnTo>
                <a:lnTo>
                  <a:pt x="5622731" y="3160110"/>
                </a:lnTo>
                <a:close/>
                <a:moveTo>
                  <a:pt x="331603" y="2077336"/>
                </a:moveTo>
                <a:lnTo>
                  <a:pt x="879007" y="2077336"/>
                </a:lnTo>
                <a:lnTo>
                  <a:pt x="1086356" y="2492034"/>
                </a:lnTo>
                <a:lnTo>
                  <a:pt x="879007" y="2906732"/>
                </a:lnTo>
                <a:lnTo>
                  <a:pt x="331603" y="2906732"/>
                </a:lnTo>
                <a:lnTo>
                  <a:pt x="124254" y="2492034"/>
                </a:lnTo>
                <a:close/>
                <a:moveTo>
                  <a:pt x="2346776" y="2016018"/>
                </a:moveTo>
                <a:lnTo>
                  <a:pt x="3184832" y="2016018"/>
                </a:lnTo>
                <a:lnTo>
                  <a:pt x="3502277" y="2650907"/>
                </a:lnTo>
                <a:lnTo>
                  <a:pt x="3184832" y="3285798"/>
                </a:lnTo>
                <a:lnTo>
                  <a:pt x="2346776" y="3285798"/>
                </a:lnTo>
                <a:lnTo>
                  <a:pt x="2029331" y="2650907"/>
                </a:lnTo>
                <a:close/>
                <a:moveTo>
                  <a:pt x="4789399" y="2014374"/>
                </a:moveTo>
                <a:lnTo>
                  <a:pt x="5504326" y="2014374"/>
                </a:lnTo>
                <a:lnTo>
                  <a:pt x="5775131" y="2555984"/>
                </a:lnTo>
                <a:lnTo>
                  <a:pt x="5504326" y="3097595"/>
                </a:lnTo>
                <a:lnTo>
                  <a:pt x="4789399" y="3097595"/>
                </a:lnTo>
                <a:lnTo>
                  <a:pt x="4518593" y="2555984"/>
                </a:lnTo>
                <a:close/>
                <a:moveTo>
                  <a:pt x="1221145" y="1514388"/>
                </a:moveTo>
                <a:lnTo>
                  <a:pt x="1936072" y="1514388"/>
                </a:lnTo>
                <a:lnTo>
                  <a:pt x="2206877" y="2055999"/>
                </a:lnTo>
                <a:lnTo>
                  <a:pt x="1936072" y="2597610"/>
                </a:lnTo>
                <a:lnTo>
                  <a:pt x="1221145" y="2597610"/>
                </a:lnTo>
                <a:lnTo>
                  <a:pt x="950339" y="2055999"/>
                </a:lnTo>
                <a:close/>
                <a:moveTo>
                  <a:pt x="547249" y="1479065"/>
                </a:moveTo>
                <a:lnTo>
                  <a:pt x="877436" y="1479065"/>
                </a:lnTo>
                <a:lnTo>
                  <a:pt x="1002506" y="1729206"/>
                </a:lnTo>
                <a:lnTo>
                  <a:pt x="877436" y="1979347"/>
                </a:lnTo>
                <a:lnTo>
                  <a:pt x="547249" y="1979347"/>
                </a:lnTo>
                <a:lnTo>
                  <a:pt x="422178" y="1729206"/>
                </a:lnTo>
                <a:close/>
                <a:moveTo>
                  <a:pt x="90919" y="1396400"/>
                </a:moveTo>
                <a:lnTo>
                  <a:pt x="330944" y="1396400"/>
                </a:lnTo>
                <a:lnTo>
                  <a:pt x="421863" y="1578237"/>
                </a:lnTo>
                <a:lnTo>
                  <a:pt x="330944" y="1760074"/>
                </a:lnTo>
                <a:lnTo>
                  <a:pt x="90919" y="1760074"/>
                </a:lnTo>
                <a:lnTo>
                  <a:pt x="0" y="1578237"/>
                </a:lnTo>
                <a:close/>
                <a:moveTo>
                  <a:pt x="3562675" y="1286205"/>
                </a:moveTo>
                <a:lnTo>
                  <a:pt x="4400731" y="1286205"/>
                </a:lnTo>
                <a:lnTo>
                  <a:pt x="4718176" y="1921095"/>
                </a:lnTo>
                <a:lnTo>
                  <a:pt x="4400731" y="2555984"/>
                </a:lnTo>
                <a:lnTo>
                  <a:pt x="3562675" y="2555984"/>
                </a:lnTo>
                <a:lnTo>
                  <a:pt x="3245230" y="1921095"/>
                </a:lnTo>
                <a:close/>
                <a:moveTo>
                  <a:pt x="2795277" y="680938"/>
                </a:moveTo>
                <a:lnTo>
                  <a:pt x="3342681" y="680938"/>
                </a:lnTo>
                <a:lnTo>
                  <a:pt x="3550030" y="1095636"/>
                </a:lnTo>
                <a:lnTo>
                  <a:pt x="3342681" y="1510335"/>
                </a:lnTo>
                <a:lnTo>
                  <a:pt x="2795277" y="1510335"/>
                </a:lnTo>
                <a:lnTo>
                  <a:pt x="2587928" y="1095636"/>
                </a:lnTo>
                <a:close/>
                <a:moveTo>
                  <a:pt x="4810450" y="619619"/>
                </a:moveTo>
                <a:lnTo>
                  <a:pt x="5648506" y="619619"/>
                </a:lnTo>
                <a:lnTo>
                  <a:pt x="5965951" y="1254509"/>
                </a:lnTo>
                <a:lnTo>
                  <a:pt x="5648506" y="1889400"/>
                </a:lnTo>
                <a:lnTo>
                  <a:pt x="4810450" y="1889400"/>
                </a:lnTo>
                <a:lnTo>
                  <a:pt x="4493005" y="1254509"/>
                </a:lnTo>
                <a:close/>
                <a:moveTo>
                  <a:pt x="3684819" y="117990"/>
                </a:moveTo>
                <a:lnTo>
                  <a:pt x="4399746" y="117990"/>
                </a:lnTo>
                <a:lnTo>
                  <a:pt x="4670551" y="659601"/>
                </a:lnTo>
                <a:lnTo>
                  <a:pt x="4399746" y="1201213"/>
                </a:lnTo>
                <a:lnTo>
                  <a:pt x="3684819" y="1201213"/>
                </a:lnTo>
                <a:lnTo>
                  <a:pt x="3414013" y="659601"/>
                </a:lnTo>
                <a:close/>
                <a:moveTo>
                  <a:pt x="3010923" y="82667"/>
                </a:moveTo>
                <a:lnTo>
                  <a:pt x="3341110" y="82667"/>
                </a:lnTo>
                <a:lnTo>
                  <a:pt x="3466180" y="332808"/>
                </a:lnTo>
                <a:lnTo>
                  <a:pt x="3341110" y="582949"/>
                </a:lnTo>
                <a:lnTo>
                  <a:pt x="3010923" y="582949"/>
                </a:lnTo>
                <a:lnTo>
                  <a:pt x="2885852" y="332808"/>
                </a:lnTo>
                <a:close/>
                <a:moveTo>
                  <a:pt x="2554593" y="0"/>
                </a:moveTo>
                <a:lnTo>
                  <a:pt x="2794618" y="0"/>
                </a:lnTo>
                <a:lnTo>
                  <a:pt x="2885536" y="181837"/>
                </a:lnTo>
                <a:lnTo>
                  <a:pt x="2794618" y="363674"/>
                </a:lnTo>
                <a:lnTo>
                  <a:pt x="2554593" y="363674"/>
                </a:lnTo>
                <a:lnTo>
                  <a:pt x="2463674" y="181837"/>
                </a:lnTo>
                <a:close/>
              </a:path>
            </a:pathLst>
          </a:custGeom>
          <a:solidFill>
            <a:schemeClr val="bg1">
              <a:lumMod val="95000"/>
            </a:schemeClr>
          </a:solidFill>
          <a:ln w="95250">
            <a:noFill/>
          </a:ln>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Place Your Picture Here And Send To Back</a:t>
            </a:r>
            <a:endParaRPr lang="ko-KR" altLang="en-US" dirty="0"/>
          </a:p>
        </p:txBody>
      </p:sp>
    </p:spTree>
    <p:extLst>
      <p:ext uri="{BB962C8B-B14F-4D97-AF65-F5344CB8AC3E}">
        <p14:creationId xmlns:p14="http://schemas.microsoft.com/office/powerpoint/2010/main" val="2445283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2">
            <a:extLst>
              <a:ext uri="{FF2B5EF4-FFF2-40B4-BE49-F238E27FC236}">
                <a16:creationId xmlns:a16="http://schemas.microsoft.com/office/drawing/2014/main" id="{139AEE49-A853-440A-BAE8-45ACC767627B}"/>
              </a:ext>
            </a:extLst>
          </p:cNvPr>
          <p:cNvGrpSpPr/>
          <p:nvPr userDrawn="1"/>
        </p:nvGrpSpPr>
        <p:grpSpPr>
          <a:xfrm>
            <a:off x="6394325" y="1394605"/>
            <a:ext cx="5179940" cy="2846026"/>
            <a:chOff x="-548507" y="477868"/>
            <a:chExt cx="11570449" cy="6357177"/>
          </a:xfrm>
        </p:grpSpPr>
        <p:sp>
          <p:nvSpPr>
            <p:cNvPr id="6" name="Freeform: Shape 4">
              <a:extLst>
                <a:ext uri="{FF2B5EF4-FFF2-40B4-BE49-F238E27FC236}">
                  <a16:creationId xmlns:a16="http://schemas.microsoft.com/office/drawing/2014/main" id="{DFD13E8F-17DD-4D1F-8EB0-46CDB245AF38}"/>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dirty="0"/>
            </a:p>
          </p:txBody>
        </p:sp>
        <p:sp>
          <p:nvSpPr>
            <p:cNvPr id="7" name="Freeform: Shape 5">
              <a:extLst>
                <a:ext uri="{FF2B5EF4-FFF2-40B4-BE49-F238E27FC236}">
                  <a16:creationId xmlns:a16="http://schemas.microsoft.com/office/drawing/2014/main" id="{ECB0BEFC-B3B4-4197-AD4B-8834371C51D2}"/>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dirty="0"/>
            </a:p>
          </p:txBody>
        </p:sp>
        <p:sp>
          <p:nvSpPr>
            <p:cNvPr id="8" name="Freeform: Shape 6">
              <a:extLst>
                <a:ext uri="{FF2B5EF4-FFF2-40B4-BE49-F238E27FC236}">
                  <a16:creationId xmlns:a16="http://schemas.microsoft.com/office/drawing/2014/main" id="{829D2832-88C3-4F22-8F09-5857C3053672}"/>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dirty="0"/>
            </a:p>
          </p:txBody>
        </p:sp>
        <p:sp>
          <p:nvSpPr>
            <p:cNvPr id="9" name="Freeform: Shape 7">
              <a:extLst>
                <a:ext uri="{FF2B5EF4-FFF2-40B4-BE49-F238E27FC236}">
                  <a16:creationId xmlns:a16="http://schemas.microsoft.com/office/drawing/2014/main" id="{45963287-5D3B-4819-95D6-50B3245D9E82}"/>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10" name="Freeform: Shape 8">
              <a:extLst>
                <a:ext uri="{FF2B5EF4-FFF2-40B4-BE49-F238E27FC236}">
                  <a16:creationId xmlns:a16="http://schemas.microsoft.com/office/drawing/2014/main" id="{E66990F4-D028-4610-8208-0F6130CCED0B}"/>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dirty="0"/>
            </a:p>
          </p:txBody>
        </p:sp>
        <p:grpSp>
          <p:nvGrpSpPr>
            <p:cNvPr id="11" name="Group 9">
              <a:extLst>
                <a:ext uri="{FF2B5EF4-FFF2-40B4-BE49-F238E27FC236}">
                  <a16:creationId xmlns:a16="http://schemas.microsoft.com/office/drawing/2014/main" id="{27AB6A6D-7648-4DF0-8D6D-3E432A8DB4E7}"/>
                </a:ext>
              </a:extLst>
            </p:cNvPr>
            <p:cNvGrpSpPr/>
            <p:nvPr/>
          </p:nvGrpSpPr>
          <p:grpSpPr>
            <a:xfrm>
              <a:off x="1606" y="6382978"/>
              <a:ext cx="413937" cy="115242"/>
              <a:chOff x="5955" y="6353672"/>
              <a:chExt cx="413937" cy="115242"/>
            </a:xfrm>
          </p:grpSpPr>
          <p:sp>
            <p:nvSpPr>
              <p:cNvPr id="16" name="Rectangle: Rounded Corners 14">
                <a:extLst>
                  <a:ext uri="{FF2B5EF4-FFF2-40B4-BE49-F238E27FC236}">
                    <a16:creationId xmlns:a16="http://schemas.microsoft.com/office/drawing/2014/main" id="{DED79DB2-2B9F-404D-AB79-5CCC7BFFD82F}"/>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Rounded Corners 15">
                <a:extLst>
                  <a:ext uri="{FF2B5EF4-FFF2-40B4-BE49-F238E27FC236}">
                    <a16:creationId xmlns:a16="http://schemas.microsoft.com/office/drawing/2014/main" id="{239AA2B2-0AA8-4454-8023-C68FEFE16BC2}"/>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2" name="Group 10">
              <a:extLst>
                <a:ext uri="{FF2B5EF4-FFF2-40B4-BE49-F238E27FC236}">
                  <a16:creationId xmlns:a16="http://schemas.microsoft.com/office/drawing/2014/main" id="{9EF1FE0D-7A4F-442C-9556-64E41AE436A8}"/>
                </a:ext>
              </a:extLst>
            </p:cNvPr>
            <p:cNvGrpSpPr/>
            <p:nvPr/>
          </p:nvGrpSpPr>
          <p:grpSpPr>
            <a:xfrm>
              <a:off x="9855291" y="6381600"/>
              <a:ext cx="885989" cy="115242"/>
              <a:chOff x="5955" y="6353672"/>
              <a:chExt cx="413937" cy="115242"/>
            </a:xfrm>
          </p:grpSpPr>
          <p:sp>
            <p:nvSpPr>
              <p:cNvPr id="14" name="Rectangle: Rounded Corners 12">
                <a:extLst>
                  <a:ext uri="{FF2B5EF4-FFF2-40B4-BE49-F238E27FC236}">
                    <a16:creationId xmlns:a16="http://schemas.microsoft.com/office/drawing/2014/main" id="{3CEC0FC8-9598-4670-8CDC-C85502F2AD99}"/>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Rounded Corners 13">
                <a:extLst>
                  <a:ext uri="{FF2B5EF4-FFF2-40B4-BE49-F238E27FC236}">
                    <a16:creationId xmlns:a16="http://schemas.microsoft.com/office/drawing/2014/main" id="{73D4C683-A7A6-4905-8454-28BCC73E2D57}"/>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3" name="Freeform: Shape 11">
              <a:extLst>
                <a:ext uri="{FF2B5EF4-FFF2-40B4-BE49-F238E27FC236}">
                  <a16:creationId xmlns:a16="http://schemas.microsoft.com/office/drawing/2014/main" id="{6DD182B4-66FE-4A4F-8E18-894FC9581798}"/>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8" name="그림 개체 틀 2">
            <a:extLst>
              <a:ext uri="{FF2B5EF4-FFF2-40B4-BE49-F238E27FC236}">
                <a16:creationId xmlns:a16="http://schemas.microsoft.com/office/drawing/2014/main" id="{7564506E-7219-4ED4-8ED1-6D8B49B632D7}"/>
              </a:ext>
            </a:extLst>
          </p:cNvPr>
          <p:cNvSpPr>
            <a:spLocks noGrp="1"/>
          </p:cNvSpPr>
          <p:nvPr>
            <p:ph type="pic" sz="quarter" idx="11" hasCustomPrompt="1"/>
          </p:nvPr>
        </p:nvSpPr>
        <p:spPr>
          <a:xfrm>
            <a:off x="7090267" y="1554450"/>
            <a:ext cx="3814976" cy="2298759"/>
          </a:xfrm>
          <a:prstGeom prst="rect">
            <a:avLst/>
          </a:prstGeom>
          <a:solidFill>
            <a:schemeClr val="bg1">
              <a:lumMod val="95000"/>
            </a:schemeClr>
          </a:solidFill>
          <a:ln w="25400">
            <a:noFill/>
          </a:ln>
          <a:effectLst/>
        </p:spPr>
        <p:txBody>
          <a:bodyPr anchor="ctr"/>
          <a:lstStyle>
            <a:lvl1pPr marL="0" indent="0" algn="ctr">
              <a:buFontTx/>
              <a:buNone/>
              <a:defRPr sz="1800">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
        <p:nvSpPr>
          <p:cNvPr id="20" name="Text Placeholder 9">
            <a:extLst>
              <a:ext uri="{FF2B5EF4-FFF2-40B4-BE49-F238E27FC236}">
                <a16:creationId xmlns:a16="http://schemas.microsoft.com/office/drawing/2014/main" id="{093A6CA3-825E-444B-B5BB-866CB77A1E47}"/>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188379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3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7B86733F-3A4F-426D-AE1E-33203952FD7B}"/>
              </a:ext>
            </a:extLst>
          </p:cNvPr>
          <p:cNvSpPr/>
          <p:nvPr userDrawn="1"/>
        </p:nvSpPr>
        <p:spPr>
          <a:xfrm>
            <a:off x="0" y="2497335"/>
            <a:ext cx="4871870" cy="13681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800"/>
          </a:p>
        </p:txBody>
      </p:sp>
      <p:sp>
        <p:nvSpPr>
          <p:cNvPr id="4" name="Rectangle 11">
            <a:extLst>
              <a:ext uri="{FF2B5EF4-FFF2-40B4-BE49-F238E27FC236}">
                <a16:creationId xmlns:a16="http://schemas.microsoft.com/office/drawing/2014/main" id="{054AE734-B5D7-48A6-8C98-758CABD07934}"/>
              </a:ext>
            </a:extLst>
          </p:cNvPr>
          <p:cNvSpPr/>
          <p:nvPr userDrawn="1"/>
        </p:nvSpPr>
        <p:spPr>
          <a:xfrm>
            <a:off x="7320144" y="3862911"/>
            <a:ext cx="4871858" cy="13681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800"/>
          </a:p>
        </p:txBody>
      </p:sp>
      <p:grpSp>
        <p:nvGrpSpPr>
          <p:cNvPr id="5" name="Group 2">
            <a:extLst>
              <a:ext uri="{FF2B5EF4-FFF2-40B4-BE49-F238E27FC236}">
                <a16:creationId xmlns:a16="http://schemas.microsoft.com/office/drawing/2014/main" id="{DD37D158-47AC-4588-B84D-86098AAC3EC0}"/>
              </a:ext>
            </a:extLst>
          </p:cNvPr>
          <p:cNvGrpSpPr/>
          <p:nvPr userDrawn="1"/>
        </p:nvGrpSpPr>
        <p:grpSpPr>
          <a:xfrm>
            <a:off x="4818615" y="1597888"/>
            <a:ext cx="2580306" cy="4655566"/>
            <a:chOff x="4789978" y="1099366"/>
            <a:chExt cx="2580306" cy="4655566"/>
          </a:xfrm>
          <a:effectLst>
            <a:outerShdw blurRad="63500" sx="102000" sy="102000" algn="ctr" rotWithShape="0">
              <a:prstClr val="black">
                <a:alpha val="40000"/>
              </a:prstClr>
            </a:outerShdw>
          </a:effectLst>
        </p:grpSpPr>
        <p:sp>
          <p:nvSpPr>
            <p:cNvPr id="6" name="Graphic 2">
              <a:extLst>
                <a:ext uri="{FF2B5EF4-FFF2-40B4-BE49-F238E27FC236}">
                  <a16:creationId xmlns:a16="http://schemas.microsoft.com/office/drawing/2014/main" id="{8EF17994-0314-4AAD-9573-088A1FC8D709}"/>
                </a:ext>
              </a:extLst>
            </p:cNvPr>
            <p:cNvSpPr/>
            <p:nvPr/>
          </p:nvSpPr>
          <p:spPr>
            <a:xfrm>
              <a:off x="4793972" y="1099366"/>
              <a:ext cx="2573455" cy="4655566"/>
            </a:xfrm>
            <a:custGeom>
              <a:avLst/>
              <a:gdLst>
                <a:gd name="connsiteX0" fmla="*/ 2940654 w 3387838"/>
                <a:gd name="connsiteY0" fmla="*/ 6858876 h 6858875"/>
                <a:gd name="connsiteX1" fmla="*/ 447185 w 3387838"/>
                <a:gd name="connsiteY1" fmla="*/ 6858876 h 6858875"/>
                <a:gd name="connsiteX2" fmla="*/ 0 w 3387838"/>
                <a:gd name="connsiteY2" fmla="*/ 6411691 h 6858875"/>
                <a:gd name="connsiteX3" fmla="*/ 0 w 3387838"/>
                <a:gd name="connsiteY3" fmla="*/ 447185 h 6858875"/>
                <a:gd name="connsiteX4" fmla="*/ 447185 w 3387838"/>
                <a:gd name="connsiteY4" fmla="*/ 0 h 6858875"/>
                <a:gd name="connsiteX5" fmla="*/ 2940654 w 3387838"/>
                <a:gd name="connsiteY5" fmla="*/ 0 h 6858875"/>
                <a:gd name="connsiteX6" fmla="*/ 3387838 w 3387838"/>
                <a:gd name="connsiteY6" fmla="*/ 447185 h 6858875"/>
                <a:gd name="connsiteX7" fmla="*/ 3387838 w 3387838"/>
                <a:gd name="connsiteY7" fmla="*/ 6411759 h 6858875"/>
                <a:gd name="connsiteX8" fmla="*/ 2940654 w 3387838"/>
                <a:gd name="connsiteY8" fmla="*/ 6858876 h 685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87838" h="6858875">
                  <a:moveTo>
                    <a:pt x="2940654" y="6858876"/>
                  </a:moveTo>
                  <a:lnTo>
                    <a:pt x="447185" y="6858876"/>
                  </a:lnTo>
                  <a:cubicBezTo>
                    <a:pt x="200216" y="6858876"/>
                    <a:pt x="0" y="6658660"/>
                    <a:pt x="0" y="6411691"/>
                  </a:cubicBezTo>
                  <a:lnTo>
                    <a:pt x="0" y="447185"/>
                  </a:lnTo>
                  <a:cubicBezTo>
                    <a:pt x="67" y="200216"/>
                    <a:pt x="200216" y="0"/>
                    <a:pt x="447185" y="0"/>
                  </a:cubicBezTo>
                  <a:lnTo>
                    <a:pt x="2940654" y="0"/>
                  </a:lnTo>
                  <a:cubicBezTo>
                    <a:pt x="3187622" y="0"/>
                    <a:pt x="3387838" y="200216"/>
                    <a:pt x="3387838" y="447185"/>
                  </a:cubicBezTo>
                  <a:lnTo>
                    <a:pt x="3387838" y="6411759"/>
                  </a:lnTo>
                  <a:cubicBezTo>
                    <a:pt x="3387771" y="6658660"/>
                    <a:pt x="3187555" y="6858876"/>
                    <a:pt x="2940654" y="6858876"/>
                  </a:cubicBezTo>
                  <a:close/>
                </a:path>
              </a:pathLst>
            </a:custGeom>
            <a:solidFill>
              <a:srgbClr val="D0D4D8"/>
            </a:solidFill>
            <a:ln w="6728" cap="flat">
              <a:noFill/>
              <a:prstDash val="solid"/>
              <a:miter/>
            </a:ln>
          </p:spPr>
          <p:txBody>
            <a:bodyPr rtlCol="0" anchor="ctr"/>
            <a:lstStyle/>
            <a:p>
              <a:endParaRPr lang="en-US" dirty="0"/>
            </a:p>
          </p:txBody>
        </p:sp>
        <p:sp>
          <p:nvSpPr>
            <p:cNvPr id="7" name="Graphic 2">
              <a:extLst>
                <a:ext uri="{FF2B5EF4-FFF2-40B4-BE49-F238E27FC236}">
                  <a16:creationId xmlns:a16="http://schemas.microsoft.com/office/drawing/2014/main" id="{F1E07EF6-EB3A-4FE8-9B05-EEE51EB6A55B}"/>
                </a:ext>
              </a:extLst>
            </p:cNvPr>
            <p:cNvSpPr/>
            <p:nvPr/>
          </p:nvSpPr>
          <p:spPr>
            <a:xfrm>
              <a:off x="4828452" y="1123785"/>
              <a:ext cx="2504495" cy="4606685"/>
            </a:xfrm>
            <a:custGeom>
              <a:avLst/>
              <a:gdLst>
                <a:gd name="connsiteX0" fmla="*/ 2858870 w 3305986"/>
                <a:gd name="connsiteY0" fmla="*/ 6786860 h 6786860"/>
                <a:gd name="connsiteX1" fmla="*/ 447185 w 3305986"/>
                <a:gd name="connsiteY1" fmla="*/ 6786860 h 6786860"/>
                <a:gd name="connsiteX2" fmla="*/ 0 w 3305986"/>
                <a:gd name="connsiteY2" fmla="*/ 6339676 h 6786860"/>
                <a:gd name="connsiteX3" fmla="*/ 0 w 3305986"/>
                <a:gd name="connsiteY3" fmla="*/ 447185 h 6786860"/>
                <a:gd name="connsiteX4" fmla="*/ 447185 w 3305986"/>
                <a:gd name="connsiteY4" fmla="*/ 0 h 6786860"/>
                <a:gd name="connsiteX5" fmla="*/ 2858802 w 3305986"/>
                <a:gd name="connsiteY5" fmla="*/ 0 h 6786860"/>
                <a:gd name="connsiteX6" fmla="*/ 3305987 w 3305986"/>
                <a:gd name="connsiteY6" fmla="*/ 447185 h 6786860"/>
                <a:gd name="connsiteX7" fmla="*/ 3305987 w 3305986"/>
                <a:gd name="connsiteY7" fmla="*/ 6339743 h 6786860"/>
                <a:gd name="connsiteX8" fmla="*/ 2858870 w 3305986"/>
                <a:gd name="connsiteY8" fmla="*/ 6786860 h 6786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5986" h="6786860">
                  <a:moveTo>
                    <a:pt x="2858870" y="6786860"/>
                  </a:moveTo>
                  <a:lnTo>
                    <a:pt x="447185" y="6786860"/>
                  </a:lnTo>
                  <a:cubicBezTo>
                    <a:pt x="200216" y="6786860"/>
                    <a:pt x="0" y="6586644"/>
                    <a:pt x="0" y="6339676"/>
                  </a:cubicBezTo>
                  <a:lnTo>
                    <a:pt x="0" y="447185"/>
                  </a:lnTo>
                  <a:cubicBezTo>
                    <a:pt x="0" y="200216"/>
                    <a:pt x="200216" y="0"/>
                    <a:pt x="447185" y="0"/>
                  </a:cubicBezTo>
                  <a:lnTo>
                    <a:pt x="2858802" y="0"/>
                  </a:lnTo>
                  <a:cubicBezTo>
                    <a:pt x="3105771" y="0"/>
                    <a:pt x="3305987" y="200216"/>
                    <a:pt x="3305987" y="447185"/>
                  </a:cubicBezTo>
                  <a:lnTo>
                    <a:pt x="3305987" y="6339743"/>
                  </a:lnTo>
                  <a:cubicBezTo>
                    <a:pt x="3305987" y="6586644"/>
                    <a:pt x="3105771" y="6786860"/>
                    <a:pt x="2858870" y="6786860"/>
                  </a:cubicBezTo>
                  <a:close/>
                </a:path>
              </a:pathLst>
            </a:custGeom>
            <a:solidFill>
              <a:srgbClr val="070808"/>
            </a:solidFill>
            <a:ln w="6728" cap="flat">
              <a:noFill/>
              <a:prstDash val="solid"/>
              <a:miter/>
            </a:ln>
          </p:spPr>
          <p:txBody>
            <a:bodyPr rtlCol="0" anchor="ctr"/>
            <a:lstStyle/>
            <a:p>
              <a:endParaRPr lang="en-US" dirty="0"/>
            </a:p>
          </p:txBody>
        </p:sp>
        <p:sp>
          <p:nvSpPr>
            <p:cNvPr id="8" name="Graphic 2">
              <a:extLst>
                <a:ext uri="{FF2B5EF4-FFF2-40B4-BE49-F238E27FC236}">
                  <a16:creationId xmlns:a16="http://schemas.microsoft.com/office/drawing/2014/main" id="{E3CFD428-29E0-46FA-8ACE-F29E031F66B9}"/>
                </a:ext>
              </a:extLst>
            </p:cNvPr>
            <p:cNvSpPr/>
            <p:nvPr/>
          </p:nvSpPr>
          <p:spPr>
            <a:xfrm>
              <a:off x="4888657" y="1203120"/>
              <a:ext cx="2384085" cy="4448058"/>
            </a:xfrm>
            <a:custGeom>
              <a:avLst/>
              <a:gdLst>
                <a:gd name="connsiteX0" fmla="*/ 2682906 w 3006269"/>
                <a:gd name="connsiteY0" fmla="*/ 0 h 6553162"/>
                <a:gd name="connsiteX1" fmla="*/ 2383121 w 3006269"/>
                <a:gd name="connsiteY1" fmla="*/ 0 h 6553162"/>
                <a:gd name="connsiteX2" fmla="*/ 2355366 w 3006269"/>
                <a:gd name="connsiteY2" fmla="*/ 27755 h 6553162"/>
                <a:gd name="connsiteX3" fmla="*/ 2355366 w 3006269"/>
                <a:gd name="connsiteY3" fmla="*/ 27755 h 6553162"/>
                <a:gd name="connsiteX4" fmla="*/ 2140599 w 3006269"/>
                <a:gd name="connsiteY4" fmla="*/ 242523 h 6553162"/>
                <a:gd name="connsiteX5" fmla="*/ 852197 w 3006269"/>
                <a:gd name="connsiteY5" fmla="*/ 242523 h 6553162"/>
                <a:gd name="connsiteX6" fmla="*/ 637430 w 3006269"/>
                <a:gd name="connsiteY6" fmla="*/ 27755 h 6553162"/>
                <a:gd name="connsiteX7" fmla="*/ 637430 w 3006269"/>
                <a:gd name="connsiteY7" fmla="*/ 27755 h 6553162"/>
                <a:gd name="connsiteX8" fmla="*/ 609675 w 3006269"/>
                <a:gd name="connsiteY8" fmla="*/ 0 h 6553162"/>
                <a:gd name="connsiteX9" fmla="*/ 323363 w 3006269"/>
                <a:gd name="connsiteY9" fmla="*/ 0 h 6553162"/>
                <a:gd name="connsiteX10" fmla="*/ 0 w 3006269"/>
                <a:gd name="connsiteY10" fmla="*/ 323363 h 6553162"/>
                <a:gd name="connsiteX11" fmla="*/ 0 w 3006269"/>
                <a:gd name="connsiteY11" fmla="*/ 6229799 h 6553162"/>
                <a:gd name="connsiteX12" fmla="*/ 323363 w 3006269"/>
                <a:gd name="connsiteY12" fmla="*/ 6553163 h 6553162"/>
                <a:gd name="connsiteX13" fmla="*/ 2682906 w 3006269"/>
                <a:gd name="connsiteY13" fmla="*/ 6553163 h 6553162"/>
                <a:gd name="connsiteX14" fmla="*/ 3006269 w 3006269"/>
                <a:gd name="connsiteY14" fmla="*/ 6229799 h 6553162"/>
                <a:gd name="connsiteX15" fmla="*/ 3006269 w 3006269"/>
                <a:gd name="connsiteY15" fmla="*/ 323363 h 6553162"/>
                <a:gd name="connsiteX16" fmla="*/ 2682906 w 3006269"/>
                <a:gd name="connsiteY16" fmla="*/ 0 h 6553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06269" h="6553162">
                  <a:moveTo>
                    <a:pt x="2682906" y="0"/>
                  </a:moveTo>
                  <a:lnTo>
                    <a:pt x="2383121" y="0"/>
                  </a:lnTo>
                  <a:cubicBezTo>
                    <a:pt x="2367761" y="0"/>
                    <a:pt x="2355366" y="12463"/>
                    <a:pt x="2355366" y="27755"/>
                  </a:cubicBezTo>
                  <a:lnTo>
                    <a:pt x="2355366" y="27755"/>
                  </a:lnTo>
                  <a:cubicBezTo>
                    <a:pt x="2355366" y="146322"/>
                    <a:pt x="2259233" y="242523"/>
                    <a:pt x="2140599" y="242523"/>
                  </a:cubicBezTo>
                  <a:lnTo>
                    <a:pt x="852197" y="242523"/>
                  </a:lnTo>
                  <a:cubicBezTo>
                    <a:pt x="733631" y="242523"/>
                    <a:pt x="637430" y="146389"/>
                    <a:pt x="637430" y="27755"/>
                  </a:cubicBezTo>
                  <a:lnTo>
                    <a:pt x="637430" y="27755"/>
                  </a:lnTo>
                  <a:cubicBezTo>
                    <a:pt x="637430" y="12396"/>
                    <a:pt x="624967" y="0"/>
                    <a:pt x="609675" y="0"/>
                  </a:cubicBezTo>
                  <a:lnTo>
                    <a:pt x="323363" y="0"/>
                  </a:lnTo>
                  <a:cubicBezTo>
                    <a:pt x="144772" y="0"/>
                    <a:pt x="0" y="144773"/>
                    <a:pt x="0" y="323363"/>
                  </a:cubicBezTo>
                  <a:lnTo>
                    <a:pt x="0" y="6229799"/>
                  </a:lnTo>
                  <a:cubicBezTo>
                    <a:pt x="0" y="6408390"/>
                    <a:pt x="144772" y="6553163"/>
                    <a:pt x="323363" y="6553163"/>
                  </a:cubicBezTo>
                  <a:lnTo>
                    <a:pt x="2682906" y="6553163"/>
                  </a:lnTo>
                  <a:cubicBezTo>
                    <a:pt x="2861497" y="6553163"/>
                    <a:pt x="3006269" y="6408390"/>
                    <a:pt x="3006269" y="6229799"/>
                  </a:cubicBezTo>
                  <a:lnTo>
                    <a:pt x="3006269" y="323363"/>
                  </a:lnTo>
                  <a:cubicBezTo>
                    <a:pt x="3006269" y="144773"/>
                    <a:pt x="2861497" y="0"/>
                    <a:pt x="2682906" y="0"/>
                  </a:cubicBezTo>
                  <a:close/>
                </a:path>
              </a:pathLst>
            </a:custGeom>
            <a:solidFill>
              <a:schemeClr val="bg1">
                <a:lumMod val="85000"/>
              </a:schemeClr>
            </a:solidFill>
            <a:ln w="6728" cap="flat">
              <a:noFill/>
              <a:prstDash val="solid"/>
              <a:miter/>
            </a:ln>
          </p:spPr>
          <p:txBody>
            <a:bodyPr rtlCol="0" anchor="ctr"/>
            <a:lstStyle/>
            <a:p>
              <a:endParaRPr lang="en-US" dirty="0"/>
            </a:p>
          </p:txBody>
        </p:sp>
        <p:sp>
          <p:nvSpPr>
            <p:cNvPr id="9" name="Graphic 2">
              <a:extLst>
                <a:ext uri="{FF2B5EF4-FFF2-40B4-BE49-F238E27FC236}">
                  <a16:creationId xmlns:a16="http://schemas.microsoft.com/office/drawing/2014/main" id="{50D97A00-F113-422E-9B4F-EB1B2D0AAEBA}"/>
                </a:ext>
              </a:extLst>
            </p:cNvPr>
            <p:cNvSpPr/>
            <p:nvPr/>
          </p:nvSpPr>
          <p:spPr>
            <a:xfrm>
              <a:off x="4790433" y="1761624"/>
              <a:ext cx="18006" cy="158625"/>
            </a:xfrm>
            <a:custGeom>
              <a:avLst/>
              <a:gdLst>
                <a:gd name="connsiteX0" fmla="*/ 15158 w 23982"/>
                <a:gd name="connsiteY0" fmla="*/ 233697 h 233697"/>
                <a:gd name="connsiteX1" fmla="*/ 0 w 23982"/>
                <a:gd name="connsiteY1" fmla="*/ 233697 h 233697"/>
                <a:gd name="connsiteX2" fmla="*/ 0 w 23982"/>
                <a:gd name="connsiteY2" fmla="*/ 0 h 233697"/>
                <a:gd name="connsiteX3" fmla="*/ 15158 w 23982"/>
                <a:gd name="connsiteY3" fmla="*/ 0 h 233697"/>
                <a:gd name="connsiteX4" fmla="*/ 23983 w 23982"/>
                <a:gd name="connsiteY4" fmla="*/ 8825 h 233697"/>
                <a:gd name="connsiteX5" fmla="*/ 23983 w 23982"/>
                <a:gd name="connsiteY5" fmla="*/ 224805 h 233697"/>
                <a:gd name="connsiteX6" fmla="*/ 15158 w 23982"/>
                <a:gd name="connsiteY6" fmla="*/ 233697 h 233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82" h="233697">
                  <a:moveTo>
                    <a:pt x="15158" y="233697"/>
                  </a:moveTo>
                  <a:lnTo>
                    <a:pt x="0" y="233697"/>
                  </a:lnTo>
                  <a:lnTo>
                    <a:pt x="0" y="0"/>
                  </a:lnTo>
                  <a:lnTo>
                    <a:pt x="15158" y="0"/>
                  </a:lnTo>
                  <a:cubicBezTo>
                    <a:pt x="20008" y="0"/>
                    <a:pt x="23983" y="3975"/>
                    <a:pt x="23983" y="8825"/>
                  </a:cubicBezTo>
                  <a:lnTo>
                    <a:pt x="23983" y="224805"/>
                  </a:lnTo>
                  <a:cubicBezTo>
                    <a:pt x="23983" y="229723"/>
                    <a:pt x="20008" y="233697"/>
                    <a:pt x="15158" y="233697"/>
                  </a:cubicBezTo>
                  <a:close/>
                </a:path>
              </a:pathLst>
            </a:custGeom>
            <a:solidFill>
              <a:srgbClr val="364551"/>
            </a:solidFill>
            <a:ln w="6728" cap="flat">
              <a:noFill/>
              <a:prstDash val="solid"/>
              <a:miter/>
            </a:ln>
          </p:spPr>
          <p:txBody>
            <a:bodyPr rtlCol="0" anchor="ctr"/>
            <a:lstStyle/>
            <a:p>
              <a:endParaRPr lang="en-US" dirty="0"/>
            </a:p>
          </p:txBody>
        </p:sp>
        <p:sp>
          <p:nvSpPr>
            <p:cNvPr id="10" name="Graphic 2">
              <a:extLst>
                <a:ext uri="{FF2B5EF4-FFF2-40B4-BE49-F238E27FC236}">
                  <a16:creationId xmlns:a16="http://schemas.microsoft.com/office/drawing/2014/main" id="{12FEAF74-6F90-4E53-A242-CB2C0C46A994}"/>
                </a:ext>
              </a:extLst>
            </p:cNvPr>
            <p:cNvSpPr/>
            <p:nvPr/>
          </p:nvSpPr>
          <p:spPr>
            <a:xfrm>
              <a:off x="4790433" y="2101968"/>
              <a:ext cx="25137" cy="316382"/>
            </a:xfrm>
            <a:custGeom>
              <a:avLst/>
              <a:gdLst>
                <a:gd name="connsiteX0" fmla="*/ 24656 w 33481"/>
                <a:gd name="connsiteY0" fmla="*/ 466115 h 466115"/>
                <a:gd name="connsiteX1" fmla="*/ 10105 w 33481"/>
                <a:gd name="connsiteY1" fmla="*/ 466115 h 466115"/>
                <a:gd name="connsiteX2" fmla="*/ 0 w 33481"/>
                <a:gd name="connsiteY2" fmla="*/ 456010 h 466115"/>
                <a:gd name="connsiteX3" fmla="*/ 0 w 33481"/>
                <a:gd name="connsiteY3" fmla="*/ 10105 h 466115"/>
                <a:gd name="connsiteX4" fmla="*/ 10105 w 33481"/>
                <a:gd name="connsiteY4" fmla="*/ 0 h 466115"/>
                <a:gd name="connsiteX5" fmla="*/ 24656 w 33481"/>
                <a:gd name="connsiteY5" fmla="*/ 0 h 466115"/>
                <a:gd name="connsiteX6" fmla="*/ 33482 w 33481"/>
                <a:gd name="connsiteY6" fmla="*/ 8825 h 466115"/>
                <a:gd name="connsiteX7" fmla="*/ 33482 w 33481"/>
                <a:gd name="connsiteY7" fmla="*/ 457223 h 466115"/>
                <a:gd name="connsiteX8" fmla="*/ 24656 w 33481"/>
                <a:gd name="connsiteY8" fmla="*/ 466115 h 466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81" h="466115">
                  <a:moveTo>
                    <a:pt x="24656" y="466115"/>
                  </a:moveTo>
                  <a:lnTo>
                    <a:pt x="10105" y="466115"/>
                  </a:lnTo>
                  <a:cubicBezTo>
                    <a:pt x="4514" y="466115"/>
                    <a:pt x="0" y="461601"/>
                    <a:pt x="0" y="456010"/>
                  </a:cubicBezTo>
                  <a:lnTo>
                    <a:pt x="0" y="10105"/>
                  </a:lnTo>
                  <a:cubicBezTo>
                    <a:pt x="0" y="4514"/>
                    <a:pt x="4514" y="0"/>
                    <a:pt x="10105" y="0"/>
                  </a:cubicBezTo>
                  <a:lnTo>
                    <a:pt x="24656" y="0"/>
                  </a:lnTo>
                  <a:cubicBezTo>
                    <a:pt x="29507" y="0"/>
                    <a:pt x="33482" y="3975"/>
                    <a:pt x="33482" y="8825"/>
                  </a:cubicBezTo>
                  <a:lnTo>
                    <a:pt x="33482" y="457223"/>
                  </a:lnTo>
                  <a:cubicBezTo>
                    <a:pt x="33482" y="462140"/>
                    <a:pt x="29507" y="466115"/>
                    <a:pt x="24656" y="466115"/>
                  </a:cubicBezTo>
                  <a:close/>
                </a:path>
              </a:pathLst>
            </a:custGeom>
            <a:solidFill>
              <a:srgbClr val="364551"/>
            </a:solidFill>
            <a:ln w="6728" cap="flat">
              <a:noFill/>
              <a:prstDash val="solid"/>
              <a:miter/>
            </a:ln>
          </p:spPr>
          <p:txBody>
            <a:bodyPr rtlCol="0" anchor="ctr"/>
            <a:lstStyle/>
            <a:p>
              <a:endParaRPr lang="en-US" dirty="0"/>
            </a:p>
          </p:txBody>
        </p:sp>
        <p:sp>
          <p:nvSpPr>
            <p:cNvPr id="11" name="Graphic 2">
              <a:extLst>
                <a:ext uri="{FF2B5EF4-FFF2-40B4-BE49-F238E27FC236}">
                  <a16:creationId xmlns:a16="http://schemas.microsoft.com/office/drawing/2014/main" id="{7F6F8DB2-D57D-45E8-BE86-2526FED7524D}"/>
                </a:ext>
              </a:extLst>
            </p:cNvPr>
            <p:cNvSpPr/>
            <p:nvPr/>
          </p:nvSpPr>
          <p:spPr>
            <a:xfrm>
              <a:off x="4790484" y="2124694"/>
              <a:ext cx="14213" cy="264940"/>
            </a:xfrm>
            <a:custGeom>
              <a:avLst/>
              <a:gdLst>
                <a:gd name="connsiteX0" fmla="*/ 17650 w 18930"/>
                <a:gd name="connsiteY0" fmla="*/ 390327 h 390326"/>
                <a:gd name="connsiteX1" fmla="*/ 1886 w 18930"/>
                <a:gd name="connsiteY1" fmla="*/ 390327 h 390326"/>
                <a:gd name="connsiteX2" fmla="*/ 0 w 18930"/>
                <a:gd name="connsiteY2" fmla="*/ 388440 h 390326"/>
                <a:gd name="connsiteX3" fmla="*/ 0 w 18930"/>
                <a:gd name="connsiteY3" fmla="*/ 1886 h 390326"/>
                <a:gd name="connsiteX4" fmla="*/ 1886 w 18930"/>
                <a:gd name="connsiteY4" fmla="*/ 0 h 390326"/>
                <a:gd name="connsiteX5" fmla="*/ 17650 w 18930"/>
                <a:gd name="connsiteY5" fmla="*/ 0 h 390326"/>
                <a:gd name="connsiteX6" fmla="*/ 18930 w 18930"/>
                <a:gd name="connsiteY6" fmla="*/ 1280 h 390326"/>
                <a:gd name="connsiteX7" fmla="*/ 18930 w 18930"/>
                <a:gd name="connsiteY7" fmla="*/ 389047 h 390326"/>
                <a:gd name="connsiteX8" fmla="*/ 17650 w 18930"/>
                <a:gd name="connsiteY8" fmla="*/ 390327 h 390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390326">
                  <a:moveTo>
                    <a:pt x="17650" y="390327"/>
                  </a:moveTo>
                  <a:lnTo>
                    <a:pt x="1886" y="390327"/>
                  </a:lnTo>
                  <a:cubicBezTo>
                    <a:pt x="808" y="390327"/>
                    <a:pt x="0" y="389451"/>
                    <a:pt x="0" y="388440"/>
                  </a:cubicBezTo>
                  <a:lnTo>
                    <a:pt x="0" y="1886"/>
                  </a:lnTo>
                  <a:cubicBezTo>
                    <a:pt x="0" y="808"/>
                    <a:pt x="876" y="0"/>
                    <a:pt x="1886" y="0"/>
                  </a:cubicBezTo>
                  <a:lnTo>
                    <a:pt x="17650" y="0"/>
                  </a:lnTo>
                  <a:cubicBezTo>
                    <a:pt x="18324" y="0"/>
                    <a:pt x="18930" y="539"/>
                    <a:pt x="18930" y="1280"/>
                  </a:cubicBezTo>
                  <a:lnTo>
                    <a:pt x="18930" y="389047"/>
                  </a:lnTo>
                  <a:cubicBezTo>
                    <a:pt x="18930" y="389788"/>
                    <a:pt x="18324" y="390327"/>
                    <a:pt x="17650" y="390327"/>
                  </a:cubicBezTo>
                  <a:close/>
                </a:path>
              </a:pathLst>
            </a:custGeom>
            <a:solidFill>
              <a:srgbClr val="FAFDFF"/>
            </a:solidFill>
            <a:ln w="6728" cap="flat">
              <a:noFill/>
              <a:prstDash val="solid"/>
              <a:miter/>
            </a:ln>
          </p:spPr>
          <p:txBody>
            <a:bodyPr rtlCol="0" anchor="ctr"/>
            <a:lstStyle/>
            <a:p>
              <a:endParaRPr lang="en-US" dirty="0"/>
            </a:p>
          </p:txBody>
        </p:sp>
        <p:sp>
          <p:nvSpPr>
            <p:cNvPr id="12" name="Graphic 2">
              <a:extLst>
                <a:ext uri="{FF2B5EF4-FFF2-40B4-BE49-F238E27FC236}">
                  <a16:creationId xmlns:a16="http://schemas.microsoft.com/office/drawing/2014/main" id="{611524D0-6828-4540-84F5-C629471449B0}"/>
                </a:ext>
              </a:extLst>
            </p:cNvPr>
            <p:cNvSpPr/>
            <p:nvPr/>
          </p:nvSpPr>
          <p:spPr>
            <a:xfrm>
              <a:off x="4789978" y="2524437"/>
              <a:ext cx="25137" cy="316382"/>
            </a:xfrm>
            <a:custGeom>
              <a:avLst/>
              <a:gdLst>
                <a:gd name="connsiteX0" fmla="*/ 24656 w 33481"/>
                <a:gd name="connsiteY0" fmla="*/ 466115 h 466114"/>
                <a:gd name="connsiteX1" fmla="*/ 10105 w 33481"/>
                <a:gd name="connsiteY1" fmla="*/ 466115 h 466114"/>
                <a:gd name="connsiteX2" fmla="*/ 0 w 33481"/>
                <a:gd name="connsiteY2" fmla="*/ 456010 h 466114"/>
                <a:gd name="connsiteX3" fmla="*/ 0 w 33481"/>
                <a:gd name="connsiteY3" fmla="*/ 10105 h 466114"/>
                <a:gd name="connsiteX4" fmla="*/ 10105 w 33481"/>
                <a:gd name="connsiteY4" fmla="*/ 0 h 466114"/>
                <a:gd name="connsiteX5" fmla="*/ 24656 w 33481"/>
                <a:gd name="connsiteY5" fmla="*/ 0 h 466114"/>
                <a:gd name="connsiteX6" fmla="*/ 33482 w 33481"/>
                <a:gd name="connsiteY6" fmla="*/ 8825 h 466114"/>
                <a:gd name="connsiteX7" fmla="*/ 33482 w 33481"/>
                <a:gd name="connsiteY7" fmla="*/ 457222 h 466114"/>
                <a:gd name="connsiteX8" fmla="*/ 24656 w 33481"/>
                <a:gd name="connsiteY8" fmla="*/ 466115 h 466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81" h="466114">
                  <a:moveTo>
                    <a:pt x="24656" y="466115"/>
                  </a:moveTo>
                  <a:lnTo>
                    <a:pt x="10105" y="466115"/>
                  </a:lnTo>
                  <a:cubicBezTo>
                    <a:pt x="4514" y="466115"/>
                    <a:pt x="0" y="461601"/>
                    <a:pt x="0" y="456010"/>
                  </a:cubicBezTo>
                  <a:lnTo>
                    <a:pt x="0" y="10105"/>
                  </a:lnTo>
                  <a:cubicBezTo>
                    <a:pt x="0" y="4514"/>
                    <a:pt x="4514" y="0"/>
                    <a:pt x="10105" y="0"/>
                  </a:cubicBezTo>
                  <a:lnTo>
                    <a:pt x="24656" y="0"/>
                  </a:lnTo>
                  <a:cubicBezTo>
                    <a:pt x="29507" y="0"/>
                    <a:pt x="33482" y="3975"/>
                    <a:pt x="33482" y="8825"/>
                  </a:cubicBezTo>
                  <a:lnTo>
                    <a:pt x="33482" y="457222"/>
                  </a:lnTo>
                  <a:cubicBezTo>
                    <a:pt x="33482" y="462208"/>
                    <a:pt x="29507" y="466115"/>
                    <a:pt x="24656" y="466115"/>
                  </a:cubicBezTo>
                  <a:close/>
                </a:path>
              </a:pathLst>
            </a:custGeom>
            <a:solidFill>
              <a:srgbClr val="364551"/>
            </a:solidFill>
            <a:ln w="6728" cap="flat">
              <a:noFill/>
              <a:prstDash val="solid"/>
              <a:miter/>
            </a:ln>
          </p:spPr>
          <p:txBody>
            <a:bodyPr rtlCol="0" anchor="ctr"/>
            <a:lstStyle/>
            <a:p>
              <a:endParaRPr lang="en-US" dirty="0"/>
            </a:p>
          </p:txBody>
        </p:sp>
        <p:sp>
          <p:nvSpPr>
            <p:cNvPr id="13" name="Graphic 2">
              <a:extLst>
                <a:ext uri="{FF2B5EF4-FFF2-40B4-BE49-F238E27FC236}">
                  <a16:creationId xmlns:a16="http://schemas.microsoft.com/office/drawing/2014/main" id="{DA2F0732-391E-4051-8197-DB20F6369FA4}"/>
                </a:ext>
              </a:extLst>
            </p:cNvPr>
            <p:cNvSpPr/>
            <p:nvPr/>
          </p:nvSpPr>
          <p:spPr>
            <a:xfrm>
              <a:off x="4789978" y="2547163"/>
              <a:ext cx="14213" cy="264940"/>
            </a:xfrm>
            <a:custGeom>
              <a:avLst/>
              <a:gdLst>
                <a:gd name="connsiteX0" fmla="*/ 17718 w 18930"/>
                <a:gd name="connsiteY0" fmla="*/ 390327 h 390326"/>
                <a:gd name="connsiteX1" fmla="*/ 1886 w 18930"/>
                <a:gd name="connsiteY1" fmla="*/ 390327 h 390326"/>
                <a:gd name="connsiteX2" fmla="*/ 0 w 18930"/>
                <a:gd name="connsiteY2" fmla="*/ 388440 h 390326"/>
                <a:gd name="connsiteX3" fmla="*/ 0 w 18930"/>
                <a:gd name="connsiteY3" fmla="*/ 1886 h 390326"/>
                <a:gd name="connsiteX4" fmla="*/ 1886 w 18930"/>
                <a:gd name="connsiteY4" fmla="*/ 0 h 390326"/>
                <a:gd name="connsiteX5" fmla="*/ 17650 w 18930"/>
                <a:gd name="connsiteY5" fmla="*/ 0 h 390326"/>
                <a:gd name="connsiteX6" fmla="*/ 18930 w 18930"/>
                <a:gd name="connsiteY6" fmla="*/ 1280 h 390326"/>
                <a:gd name="connsiteX7" fmla="*/ 18930 w 18930"/>
                <a:gd name="connsiteY7" fmla="*/ 389047 h 390326"/>
                <a:gd name="connsiteX8" fmla="*/ 17718 w 18930"/>
                <a:gd name="connsiteY8" fmla="*/ 390327 h 390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390326">
                  <a:moveTo>
                    <a:pt x="17718" y="390327"/>
                  </a:moveTo>
                  <a:lnTo>
                    <a:pt x="1886" y="390327"/>
                  </a:lnTo>
                  <a:cubicBezTo>
                    <a:pt x="808" y="390327"/>
                    <a:pt x="0" y="389451"/>
                    <a:pt x="0" y="388440"/>
                  </a:cubicBezTo>
                  <a:lnTo>
                    <a:pt x="0" y="1886"/>
                  </a:lnTo>
                  <a:cubicBezTo>
                    <a:pt x="0" y="808"/>
                    <a:pt x="876" y="0"/>
                    <a:pt x="1886" y="0"/>
                  </a:cubicBezTo>
                  <a:lnTo>
                    <a:pt x="17650" y="0"/>
                  </a:lnTo>
                  <a:cubicBezTo>
                    <a:pt x="18324" y="0"/>
                    <a:pt x="18930" y="539"/>
                    <a:pt x="18930" y="1280"/>
                  </a:cubicBezTo>
                  <a:lnTo>
                    <a:pt x="18930" y="389047"/>
                  </a:lnTo>
                  <a:cubicBezTo>
                    <a:pt x="18930" y="389788"/>
                    <a:pt x="18391" y="390327"/>
                    <a:pt x="17718" y="390327"/>
                  </a:cubicBezTo>
                  <a:close/>
                </a:path>
              </a:pathLst>
            </a:custGeom>
            <a:solidFill>
              <a:srgbClr val="FAFDFF"/>
            </a:solidFill>
            <a:ln w="6728" cap="flat">
              <a:noFill/>
              <a:prstDash val="solid"/>
              <a:miter/>
            </a:ln>
          </p:spPr>
          <p:txBody>
            <a:bodyPr rtlCol="0" anchor="ctr"/>
            <a:lstStyle/>
            <a:p>
              <a:endParaRPr lang="en-US" dirty="0"/>
            </a:p>
          </p:txBody>
        </p:sp>
        <p:sp>
          <p:nvSpPr>
            <p:cNvPr id="14" name="Graphic 2">
              <a:extLst>
                <a:ext uri="{FF2B5EF4-FFF2-40B4-BE49-F238E27FC236}">
                  <a16:creationId xmlns:a16="http://schemas.microsoft.com/office/drawing/2014/main" id="{C174585A-CB3F-48ED-8566-CB8723C72F46}"/>
                </a:ext>
              </a:extLst>
            </p:cNvPr>
            <p:cNvSpPr/>
            <p:nvPr/>
          </p:nvSpPr>
          <p:spPr>
            <a:xfrm>
              <a:off x="7345147" y="2208099"/>
              <a:ext cx="25137" cy="512047"/>
            </a:xfrm>
            <a:custGeom>
              <a:avLst/>
              <a:gdLst>
                <a:gd name="connsiteX0" fmla="*/ 24656 w 33481"/>
                <a:gd name="connsiteY0" fmla="*/ 754380 h 754380"/>
                <a:gd name="connsiteX1" fmla="*/ 10105 w 33481"/>
                <a:gd name="connsiteY1" fmla="*/ 754380 h 754380"/>
                <a:gd name="connsiteX2" fmla="*/ 0 w 33481"/>
                <a:gd name="connsiteY2" fmla="*/ 744275 h 754380"/>
                <a:gd name="connsiteX3" fmla="*/ 0 w 33481"/>
                <a:gd name="connsiteY3" fmla="*/ 10105 h 754380"/>
                <a:gd name="connsiteX4" fmla="*/ 10105 w 33481"/>
                <a:gd name="connsiteY4" fmla="*/ 0 h 754380"/>
                <a:gd name="connsiteX5" fmla="*/ 24656 w 33481"/>
                <a:gd name="connsiteY5" fmla="*/ 0 h 754380"/>
                <a:gd name="connsiteX6" fmla="*/ 33482 w 33481"/>
                <a:gd name="connsiteY6" fmla="*/ 8825 h 754380"/>
                <a:gd name="connsiteX7" fmla="*/ 33482 w 33481"/>
                <a:gd name="connsiteY7" fmla="*/ 745555 h 754380"/>
                <a:gd name="connsiteX8" fmla="*/ 24656 w 33481"/>
                <a:gd name="connsiteY8" fmla="*/ 754380 h 7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81" h="754380">
                  <a:moveTo>
                    <a:pt x="24656" y="754380"/>
                  </a:moveTo>
                  <a:lnTo>
                    <a:pt x="10105" y="754380"/>
                  </a:lnTo>
                  <a:cubicBezTo>
                    <a:pt x="4514" y="754380"/>
                    <a:pt x="0" y="749866"/>
                    <a:pt x="0" y="744275"/>
                  </a:cubicBezTo>
                  <a:lnTo>
                    <a:pt x="0" y="10105"/>
                  </a:lnTo>
                  <a:cubicBezTo>
                    <a:pt x="0" y="4514"/>
                    <a:pt x="4514" y="0"/>
                    <a:pt x="10105" y="0"/>
                  </a:cubicBezTo>
                  <a:lnTo>
                    <a:pt x="24656" y="0"/>
                  </a:lnTo>
                  <a:cubicBezTo>
                    <a:pt x="29507" y="0"/>
                    <a:pt x="33482" y="3975"/>
                    <a:pt x="33482" y="8825"/>
                  </a:cubicBezTo>
                  <a:lnTo>
                    <a:pt x="33482" y="745555"/>
                  </a:lnTo>
                  <a:cubicBezTo>
                    <a:pt x="33482" y="750405"/>
                    <a:pt x="29507" y="754380"/>
                    <a:pt x="24656" y="754380"/>
                  </a:cubicBezTo>
                  <a:close/>
                </a:path>
              </a:pathLst>
            </a:custGeom>
            <a:solidFill>
              <a:srgbClr val="8A9096"/>
            </a:solidFill>
            <a:ln w="6728" cap="flat">
              <a:noFill/>
              <a:prstDash val="solid"/>
              <a:miter/>
            </a:ln>
          </p:spPr>
          <p:txBody>
            <a:bodyPr rtlCol="0" anchor="ctr"/>
            <a:lstStyle/>
            <a:p>
              <a:pPr lvl="0"/>
              <a:endParaRPr lang="en-US" dirty="0"/>
            </a:p>
          </p:txBody>
        </p:sp>
        <p:sp>
          <p:nvSpPr>
            <p:cNvPr id="15" name="Graphic 2">
              <a:extLst>
                <a:ext uri="{FF2B5EF4-FFF2-40B4-BE49-F238E27FC236}">
                  <a16:creationId xmlns:a16="http://schemas.microsoft.com/office/drawing/2014/main" id="{3BF392BA-E0CC-4E18-A89D-56720DB0AC25}"/>
                </a:ext>
              </a:extLst>
            </p:cNvPr>
            <p:cNvSpPr/>
            <p:nvPr/>
          </p:nvSpPr>
          <p:spPr>
            <a:xfrm>
              <a:off x="7356071" y="2244908"/>
              <a:ext cx="14213" cy="428779"/>
            </a:xfrm>
            <a:custGeom>
              <a:avLst/>
              <a:gdLst>
                <a:gd name="connsiteX0" fmla="*/ 17650 w 18930"/>
                <a:gd name="connsiteY0" fmla="*/ 631704 h 631704"/>
                <a:gd name="connsiteX1" fmla="*/ 1886 w 18930"/>
                <a:gd name="connsiteY1" fmla="*/ 631704 h 631704"/>
                <a:gd name="connsiteX2" fmla="*/ 0 w 18930"/>
                <a:gd name="connsiteY2" fmla="*/ 629818 h 631704"/>
                <a:gd name="connsiteX3" fmla="*/ 0 w 18930"/>
                <a:gd name="connsiteY3" fmla="*/ 1886 h 631704"/>
                <a:gd name="connsiteX4" fmla="*/ 1886 w 18930"/>
                <a:gd name="connsiteY4" fmla="*/ 0 h 631704"/>
                <a:gd name="connsiteX5" fmla="*/ 17650 w 18930"/>
                <a:gd name="connsiteY5" fmla="*/ 0 h 631704"/>
                <a:gd name="connsiteX6" fmla="*/ 18930 w 18930"/>
                <a:gd name="connsiteY6" fmla="*/ 1280 h 631704"/>
                <a:gd name="connsiteX7" fmla="*/ 18930 w 18930"/>
                <a:gd name="connsiteY7" fmla="*/ 630491 h 631704"/>
                <a:gd name="connsiteX8" fmla="*/ 17650 w 18930"/>
                <a:gd name="connsiteY8" fmla="*/ 631704 h 63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631704">
                  <a:moveTo>
                    <a:pt x="17650" y="631704"/>
                  </a:moveTo>
                  <a:lnTo>
                    <a:pt x="1886" y="631704"/>
                  </a:lnTo>
                  <a:cubicBezTo>
                    <a:pt x="808" y="631704"/>
                    <a:pt x="0" y="630828"/>
                    <a:pt x="0" y="629818"/>
                  </a:cubicBezTo>
                  <a:lnTo>
                    <a:pt x="0" y="1886"/>
                  </a:lnTo>
                  <a:cubicBezTo>
                    <a:pt x="0" y="808"/>
                    <a:pt x="876" y="0"/>
                    <a:pt x="1886" y="0"/>
                  </a:cubicBezTo>
                  <a:lnTo>
                    <a:pt x="17650" y="0"/>
                  </a:lnTo>
                  <a:cubicBezTo>
                    <a:pt x="18324" y="0"/>
                    <a:pt x="18930" y="539"/>
                    <a:pt x="18930" y="1280"/>
                  </a:cubicBezTo>
                  <a:lnTo>
                    <a:pt x="18930" y="630491"/>
                  </a:lnTo>
                  <a:cubicBezTo>
                    <a:pt x="18863" y="631098"/>
                    <a:pt x="18324" y="631704"/>
                    <a:pt x="17650" y="631704"/>
                  </a:cubicBezTo>
                  <a:close/>
                </a:path>
              </a:pathLst>
            </a:custGeom>
            <a:solidFill>
              <a:srgbClr val="4A4C4D"/>
            </a:solidFill>
            <a:ln w="6728" cap="flat">
              <a:noFill/>
              <a:prstDash val="solid"/>
              <a:miter/>
            </a:ln>
          </p:spPr>
          <p:txBody>
            <a:bodyPr rtlCol="0" anchor="ctr"/>
            <a:lstStyle/>
            <a:p>
              <a:pPr lvl="0"/>
              <a:endParaRPr lang="en-US" dirty="0"/>
            </a:p>
          </p:txBody>
        </p:sp>
        <p:sp>
          <p:nvSpPr>
            <p:cNvPr id="16" name="Graphic 2">
              <a:extLst>
                <a:ext uri="{FF2B5EF4-FFF2-40B4-BE49-F238E27FC236}">
                  <a16:creationId xmlns:a16="http://schemas.microsoft.com/office/drawing/2014/main" id="{36609DBE-7394-459B-B8C1-3BED5357B6DC}"/>
                </a:ext>
              </a:extLst>
            </p:cNvPr>
            <p:cNvSpPr/>
            <p:nvPr/>
          </p:nvSpPr>
          <p:spPr>
            <a:xfrm>
              <a:off x="7349951" y="3279292"/>
              <a:ext cx="20333" cy="350907"/>
            </a:xfrm>
            <a:custGeom>
              <a:avLst/>
              <a:gdLst>
                <a:gd name="connsiteX0" fmla="*/ 18257 w 27081"/>
                <a:gd name="connsiteY0" fmla="*/ 516977 h 516977"/>
                <a:gd name="connsiteX1" fmla="*/ 10105 w 27081"/>
                <a:gd name="connsiteY1" fmla="*/ 516977 h 516977"/>
                <a:gd name="connsiteX2" fmla="*/ 0 w 27081"/>
                <a:gd name="connsiteY2" fmla="*/ 506872 h 516977"/>
                <a:gd name="connsiteX3" fmla="*/ 0 w 27081"/>
                <a:gd name="connsiteY3" fmla="*/ 10105 h 516977"/>
                <a:gd name="connsiteX4" fmla="*/ 10105 w 27081"/>
                <a:gd name="connsiteY4" fmla="*/ 0 h 516977"/>
                <a:gd name="connsiteX5" fmla="*/ 18257 w 27081"/>
                <a:gd name="connsiteY5" fmla="*/ 0 h 516977"/>
                <a:gd name="connsiteX6" fmla="*/ 27082 w 27081"/>
                <a:gd name="connsiteY6" fmla="*/ 8825 h 516977"/>
                <a:gd name="connsiteX7" fmla="*/ 27082 w 27081"/>
                <a:gd name="connsiteY7" fmla="*/ 508152 h 516977"/>
                <a:gd name="connsiteX8" fmla="*/ 18257 w 27081"/>
                <a:gd name="connsiteY8" fmla="*/ 516977 h 516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81" h="516977">
                  <a:moveTo>
                    <a:pt x="18257" y="516977"/>
                  </a:moveTo>
                  <a:lnTo>
                    <a:pt x="10105" y="516977"/>
                  </a:lnTo>
                  <a:cubicBezTo>
                    <a:pt x="4514" y="516977"/>
                    <a:pt x="0" y="512464"/>
                    <a:pt x="0" y="506872"/>
                  </a:cubicBezTo>
                  <a:lnTo>
                    <a:pt x="0" y="10105"/>
                  </a:lnTo>
                  <a:cubicBezTo>
                    <a:pt x="0" y="4514"/>
                    <a:pt x="4514" y="0"/>
                    <a:pt x="10105" y="0"/>
                  </a:cubicBezTo>
                  <a:lnTo>
                    <a:pt x="18257" y="0"/>
                  </a:lnTo>
                  <a:cubicBezTo>
                    <a:pt x="23107" y="0"/>
                    <a:pt x="27082" y="3975"/>
                    <a:pt x="27082" y="8825"/>
                  </a:cubicBezTo>
                  <a:lnTo>
                    <a:pt x="27082" y="508152"/>
                  </a:lnTo>
                  <a:cubicBezTo>
                    <a:pt x="27082" y="513003"/>
                    <a:pt x="23107" y="516977"/>
                    <a:pt x="18257" y="516977"/>
                  </a:cubicBezTo>
                  <a:close/>
                </a:path>
              </a:pathLst>
            </a:custGeom>
            <a:solidFill>
              <a:srgbClr val="8A9096"/>
            </a:solidFill>
            <a:ln w="6728" cap="flat">
              <a:noFill/>
              <a:prstDash val="solid"/>
              <a:miter/>
            </a:ln>
          </p:spPr>
          <p:txBody>
            <a:bodyPr rtlCol="0" anchor="ctr"/>
            <a:lstStyle/>
            <a:p>
              <a:endParaRPr lang="en-US" dirty="0"/>
            </a:p>
          </p:txBody>
        </p:sp>
        <p:sp>
          <p:nvSpPr>
            <p:cNvPr id="17" name="Graphic 2">
              <a:extLst>
                <a:ext uri="{FF2B5EF4-FFF2-40B4-BE49-F238E27FC236}">
                  <a16:creationId xmlns:a16="http://schemas.microsoft.com/office/drawing/2014/main" id="{2D5A3A03-EBA8-47D5-8D87-CDC783638F05}"/>
                </a:ext>
              </a:extLst>
            </p:cNvPr>
            <p:cNvSpPr/>
            <p:nvPr/>
          </p:nvSpPr>
          <p:spPr>
            <a:xfrm>
              <a:off x="7358753" y="3304487"/>
              <a:ext cx="11531" cy="293839"/>
            </a:xfrm>
            <a:custGeom>
              <a:avLst/>
              <a:gdLst>
                <a:gd name="connsiteX0" fmla="*/ 14080 w 15359"/>
                <a:gd name="connsiteY0" fmla="*/ 432903 h 432902"/>
                <a:gd name="connsiteX1" fmla="*/ 1886 w 15359"/>
                <a:gd name="connsiteY1" fmla="*/ 432903 h 432902"/>
                <a:gd name="connsiteX2" fmla="*/ 0 w 15359"/>
                <a:gd name="connsiteY2" fmla="*/ 431016 h 432902"/>
                <a:gd name="connsiteX3" fmla="*/ 0 w 15359"/>
                <a:gd name="connsiteY3" fmla="*/ 1886 h 432902"/>
                <a:gd name="connsiteX4" fmla="*/ 1886 w 15359"/>
                <a:gd name="connsiteY4" fmla="*/ 0 h 432902"/>
                <a:gd name="connsiteX5" fmla="*/ 14080 w 15359"/>
                <a:gd name="connsiteY5" fmla="*/ 0 h 432902"/>
                <a:gd name="connsiteX6" fmla="*/ 15360 w 15359"/>
                <a:gd name="connsiteY6" fmla="*/ 1280 h 432902"/>
                <a:gd name="connsiteX7" fmla="*/ 15360 w 15359"/>
                <a:gd name="connsiteY7" fmla="*/ 431690 h 432902"/>
                <a:gd name="connsiteX8" fmla="*/ 14080 w 15359"/>
                <a:gd name="connsiteY8" fmla="*/ 432903 h 432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59" h="432902">
                  <a:moveTo>
                    <a:pt x="14080" y="432903"/>
                  </a:moveTo>
                  <a:lnTo>
                    <a:pt x="1886" y="432903"/>
                  </a:lnTo>
                  <a:cubicBezTo>
                    <a:pt x="808" y="432903"/>
                    <a:pt x="0" y="432027"/>
                    <a:pt x="0" y="431016"/>
                  </a:cubicBezTo>
                  <a:lnTo>
                    <a:pt x="0" y="1886"/>
                  </a:lnTo>
                  <a:cubicBezTo>
                    <a:pt x="0" y="808"/>
                    <a:pt x="876" y="0"/>
                    <a:pt x="1886" y="0"/>
                  </a:cubicBezTo>
                  <a:lnTo>
                    <a:pt x="14080" y="0"/>
                  </a:lnTo>
                  <a:cubicBezTo>
                    <a:pt x="14753" y="0"/>
                    <a:pt x="15360" y="539"/>
                    <a:pt x="15360" y="1280"/>
                  </a:cubicBezTo>
                  <a:lnTo>
                    <a:pt x="15360" y="431690"/>
                  </a:lnTo>
                  <a:cubicBezTo>
                    <a:pt x="15360" y="432364"/>
                    <a:pt x="14821" y="432903"/>
                    <a:pt x="14080" y="432903"/>
                  </a:cubicBezTo>
                  <a:close/>
                </a:path>
              </a:pathLst>
            </a:custGeom>
            <a:solidFill>
              <a:srgbClr val="4A4C4D"/>
            </a:solidFill>
            <a:ln w="6728" cap="flat">
              <a:noFill/>
              <a:prstDash val="solid"/>
              <a:miter/>
            </a:ln>
          </p:spPr>
          <p:txBody>
            <a:bodyPr rtlCol="0" anchor="ctr"/>
            <a:lstStyle/>
            <a:p>
              <a:endParaRPr lang="en-US" dirty="0"/>
            </a:p>
          </p:txBody>
        </p:sp>
        <p:grpSp>
          <p:nvGrpSpPr>
            <p:cNvPr id="18" name="Group 1">
              <a:extLst>
                <a:ext uri="{FF2B5EF4-FFF2-40B4-BE49-F238E27FC236}">
                  <a16:creationId xmlns:a16="http://schemas.microsoft.com/office/drawing/2014/main" id="{01F795CE-BCC0-421E-8B64-DB8C98DDCCFA}"/>
                </a:ext>
              </a:extLst>
            </p:cNvPr>
            <p:cNvGrpSpPr/>
            <p:nvPr userDrawn="1"/>
          </p:nvGrpSpPr>
          <p:grpSpPr>
            <a:xfrm>
              <a:off x="6503099" y="1178658"/>
              <a:ext cx="131097" cy="134444"/>
              <a:chOff x="6503099" y="1195231"/>
              <a:chExt cx="119701" cy="108213"/>
            </a:xfrm>
          </p:grpSpPr>
          <p:sp>
            <p:nvSpPr>
              <p:cNvPr id="20" name="Oval 26">
                <a:extLst>
                  <a:ext uri="{FF2B5EF4-FFF2-40B4-BE49-F238E27FC236}">
                    <a16:creationId xmlns:a16="http://schemas.microsoft.com/office/drawing/2014/main" id="{E7C82521-68A5-4AD6-B153-510CF1C94E0D}"/>
                  </a:ext>
                </a:extLst>
              </p:cNvPr>
              <p:cNvSpPr>
                <a:spLocks noChangeAspect="1"/>
              </p:cNvSpPr>
              <p:nvPr/>
            </p:nvSpPr>
            <p:spPr>
              <a:xfrm>
                <a:off x="6503099" y="1195231"/>
                <a:ext cx="119701" cy="10821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7">
                <a:extLst>
                  <a:ext uri="{FF2B5EF4-FFF2-40B4-BE49-F238E27FC236}">
                    <a16:creationId xmlns:a16="http://schemas.microsoft.com/office/drawing/2014/main" id="{3646B0C0-B0B6-470B-B239-D03EFDBD5A76}"/>
                  </a:ext>
                </a:extLst>
              </p:cNvPr>
              <p:cNvSpPr>
                <a:spLocks noChangeAspect="1"/>
              </p:cNvSpPr>
              <p:nvPr/>
            </p:nvSpPr>
            <p:spPr>
              <a:xfrm>
                <a:off x="6510581" y="1201994"/>
                <a:ext cx="104739" cy="94686"/>
              </a:xfrm>
              <a:prstGeom prst="ellipse">
                <a:avLst/>
              </a:prstGeom>
              <a:solidFill>
                <a:srgbClr val="070808"/>
              </a:solidFill>
              <a:ln w="672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solidFill>
                    <a:schemeClr val="tx1"/>
                  </a:solidFill>
                </a:endParaRPr>
              </a:p>
            </p:txBody>
          </p:sp>
          <p:sp>
            <p:nvSpPr>
              <p:cNvPr id="22" name="Oval 28">
                <a:extLst>
                  <a:ext uri="{FF2B5EF4-FFF2-40B4-BE49-F238E27FC236}">
                    <a16:creationId xmlns:a16="http://schemas.microsoft.com/office/drawing/2014/main" id="{96011A60-26E9-4FDE-A82F-924235C7B34A}"/>
                  </a:ext>
                </a:extLst>
              </p:cNvPr>
              <p:cNvSpPr/>
              <p:nvPr/>
            </p:nvSpPr>
            <p:spPr>
              <a:xfrm>
                <a:off x="6537065" y="1225936"/>
                <a:ext cx="51770" cy="46802"/>
              </a:xfrm>
              <a:prstGeom prst="ellipse">
                <a:avLst/>
              </a:prstGeom>
              <a:solidFill>
                <a:schemeClr val="tx1">
                  <a:lumMod val="85000"/>
                  <a:lumOff val="15000"/>
                </a:schemeClr>
              </a:solidFill>
              <a:ln w="672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solidFill>
                    <a:schemeClr val="tx1"/>
                  </a:solidFill>
                </a:endParaRPr>
              </a:p>
            </p:txBody>
          </p:sp>
          <p:sp>
            <p:nvSpPr>
              <p:cNvPr id="23" name="Oval 29">
                <a:extLst>
                  <a:ext uri="{FF2B5EF4-FFF2-40B4-BE49-F238E27FC236}">
                    <a16:creationId xmlns:a16="http://schemas.microsoft.com/office/drawing/2014/main" id="{8ADB457E-A38A-495F-923A-A30821E30506}"/>
                  </a:ext>
                </a:extLst>
              </p:cNvPr>
              <p:cNvSpPr/>
              <p:nvPr/>
            </p:nvSpPr>
            <p:spPr>
              <a:xfrm>
                <a:off x="6549220" y="1236925"/>
                <a:ext cx="27463" cy="24827"/>
              </a:xfrm>
              <a:prstGeom prst="ellipse">
                <a:avLst/>
              </a:prstGeom>
              <a:solidFill>
                <a:srgbClr val="081422"/>
              </a:solidFill>
              <a:ln w="672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solidFill>
                    <a:schemeClr val="tx1"/>
                  </a:solidFill>
                </a:endParaRPr>
              </a:p>
            </p:txBody>
          </p:sp>
        </p:grpSp>
        <p:sp>
          <p:nvSpPr>
            <p:cNvPr id="19" name="Graphic 2">
              <a:extLst>
                <a:ext uri="{FF2B5EF4-FFF2-40B4-BE49-F238E27FC236}">
                  <a16:creationId xmlns:a16="http://schemas.microsoft.com/office/drawing/2014/main" id="{017F9FB5-D48B-43CD-9A36-AD02E7727757}"/>
                </a:ext>
              </a:extLst>
            </p:cNvPr>
            <p:cNvSpPr/>
            <p:nvPr userDrawn="1"/>
          </p:nvSpPr>
          <p:spPr>
            <a:xfrm flipH="1">
              <a:off x="4792220" y="1780535"/>
              <a:ext cx="9559" cy="120803"/>
            </a:xfrm>
            <a:custGeom>
              <a:avLst/>
              <a:gdLst>
                <a:gd name="connsiteX0" fmla="*/ 17650 w 18930"/>
                <a:gd name="connsiteY0" fmla="*/ 390327 h 390326"/>
                <a:gd name="connsiteX1" fmla="*/ 1886 w 18930"/>
                <a:gd name="connsiteY1" fmla="*/ 390327 h 390326"/>
                <a:gd name="connsiteX2" fmla="*/ 0 w 18930"/>
                <a:gd name="connsiteY2" fmla="*/ 388440 h 390326"/>
                <a:gd name="connsiteX3" fmla="*/ 0 w 18930"/>
                <a:gd name="connsiteY3" fmla="*/ 1886 h 390326"/>
                <a:gd name="connsiteX4" fmla="*/ 1886 w 18930"/>
                <a:gd name="connsiteY4" fmla="*/ 0 h 390326"/>
                <a:gd name="connsiteX5" fmla="*/ 17650 w 18930"/>
                <a:gd name="connsiteY5" fmla="*/ 0 h 390326"/>
                <a:gd name="connsiteX6" fmla="*/ 18930 w 18930"/>
                <a:gd name="connsiteY6" fmla="*/ 1280 h 390326"/>
                <a:gd name="connsiteX7" fmla="*/ 18930 w 18930"/>
                <a:gd name="connsiteY7" fmla="*/ 389047 h 390326"/>
                <a:gd name="connsiteX8" fmla="*/ 17650 w 18930"/>
                <a:gd name="connsiteY8" fmla="*/ 390327 h 390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390326">
                  <a:moveTo>
                    <a:pt x="17650" y="390327"/>
                  </a:moveTo>
                  <a:lnTo>
                    <a:pt x="1886" y="390327"/>
                  </a:lnTo>
                  <a:cubicBezTo>
                    <a:pt x="808" y="390327"/>
                    <a:pt x="0" y="389451"/>
                    <a:pt x="0" y="388440"/>
                  </a:cubicBezTo>
                  <a:lnTo>
                    <a:pt x="0" y="1886"/>
                  </a:lnTo>
                  <a:cubicBezTo>
                    <a:pt x="0" y="808"/>
                    <a:pt x="876" y="0"/>
                    <a:pt x="1886" y="0"/>
                  </a:cubicBezTo>
                  <a:lnTo>
                    <a:pt x="17650" y="0"/>
                  </a:lnTo>
                  <a:cubicBezTo>
                    <a:pt x="18324" y="0"/>
                    <a:pt x="18930" y="539"/>
                    <a:pt x="18930" y="1280"/>
                  </a:cubicBezTo>
                  <a:lnTo>
                    <a:pt x="18930" y="389047"/>
                  </a:lnTo>
                  <a:cubicBezTo>
                    <a:pt x="18930" y="389788"/>
                    <a:pt x="18324" y="390327"/>
                    <a:pt x="17650" y="390327"/>
                  </a:cubicBezTo>
                  <a:close/>
                </a:path>
              </a:pathLst>
            </a:custGeom>
            <a:solidFill>
              <a:srgbClr val="FAFDFF"/>
            </a:solidFill>
            <a:ln w="6728" cap="flat">
              <a:noFill/>
              <a:prstDash val="solid"/>
              <a:miter/>
            </a:ln>
          </p:spPr>
          <p:txBody>
            <a:bodyPr rtlCol="0" anchor="ctr"/>
            <a:lstStyle/>
            <a:p>
              <a:endParaRPr lang="en-US" dirty="0"/>
            </a:p>
          </p:txBody>
        </p:sp>
      </p:grpSp>
      <p:sp>
        <p:nvSpPr>
          <p:cNvPr id="24" name="Picture Placeholder 33">
            <a:extLst>
              <a:ext uri="{FF2B5EF4-FFF2-40B4-BE49-F238E27FC236}">
                <a16:creationId xmlns:a16="http://schemas.microsoft.com/office/drawing/2014/main" id="{B4028642-FE64-47D7-9BF2-D41619B4251D}"/>
              </a:ext>
            </a:extLst>
          </p:cNvPr>
          <p:cNvSpPr>
            <a:spLocks noGrp="1"/>
          </p:cNvSpPr>
          <p:nvPr>
            <p:ph type="pic" idx="14" hasCustomPrompt="1"/>
          </p:nvPr>
        </p:nvSpPr>
        <p:spPr>
          <a:xfrm>
            <a:off x="4903957" y="1713872"/>
            <a:ext cx="2384085" cy="4448059"/>
          </a:xfrm>
          <a:custGeom>
            <a:avLst/>
            <a:gdLst>
              <a:gd name="connsiteX0" fmla="*/ 256439 w 2384085"/>
              <a:gd name="connsiteY0" fmla="*/ 0 h 4448059"/>
              <a:gd name="connsiteX1" fmla="*/ 483496 w 2384085"/>
              <a:gd name="connsiteY1" fmla="*/ 0 h 4448059"/>
              <a:gd name="connsiteX2" fmla="*/ 505506 w 2384085"/>
              <a:gd name="connsiteY2" fmla="*/ 18839 h 4448059"/>
              <a:gd name="connsiteX3" fmla="*/ 675825 w 2384085"/>
              <a:gd name="connsiteY3" fmla="*/ 164616 h 4448059"/>
              <a:gd name="connsiteX4" fmla="*/ 1697576 w 2384085"/>
              <a:gd name="connsiteY4" fmla="*/ 164616 h 4448059"/>
              <a:gd name="connsiteX5" fmla="*/ 1867894 w 2384085"/>
              <a:gd name="connsiteY5" fmla="*/ 18839 h 4448059"/>
              <a:gd name="connsiteX6" fmla="*/ 1889905 w 2384085"/>
              <a:gd name="connsiteY6" fmla="*/ 0 h 4448059"/>
              <a:gd name="connsiteX7" fmla="*/ 2127646 w 2384085"/>
              <a:gd name="connsiteY7" fmla="*/ 0 h 4448059"/>
              <a:gd name="connsiteX8" fmla="*/ 2384085 w 2384085"/>
              <a:gd name="connsiteY8" fmla="*/ 219488 h 4448059"/>
              <a:gd name="connsiteX9" fmla="*/ 2384085 w 2384085"/>
              <a:gd name="connsiteY9" fmla="*/ 4228571 h 4448059"/>
              <a:gd name="connsiteX10" fmla="*/ 2127646 w 2384085"/>
              <a:gd name="connsiteY10" fmla="*/ 4448059 h 4448059"/>
              <a:gd name="connsiteX11" fmla="*/ 256439 w 2384085"/>
              <a:gd name="connsiteY11" fmla="*/ 4448059 h 4448059"/>
              <a:gd name="connsiteX12" fmla="*/ 0 w 2384085"/>
              <a:gd name="connsiteY12" fmla="*/ 4228571 h 4448059"/>
              <a:gd name="connsiteX13" fmla="*/ 0 w 2384085"/>
              <a:gd name="connsiteY13" fmla="*/ 219488 h 4448059"/>
              <a:gd name="connsiteX14" fmla="*/ 256439 w 2384085"/>
              <a:gd name="connsiteY14" fmla="*/ 0 h 4448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84085" h="4448059">
                <a:moveTo>
                  <a:pt x="256439" y="0"/>
                </a:moveTo>
                <a:lnTo>
                  <a:pt x="483496" y="0"/>
                </a:lnTo>
                <a:cubicBezTo>
                  <a:pt x="495623" y="0"/>
                  <a:pt x="505506" y="8414"/>
                  <a:pt x="505506" y="18839"/>
                </a:cubicBezTo>
                <a:cubicBezTo>
                  <a:pt x="505506" y="99364"/>
                  <a:pt x="581797" y="164616"/>
                  <a:pt x="675825" y="164616"/>
                </a:cubicBezTo>
                <a:lnTo>
                  <a:pt x="1697576" y="164616"/>
                </a:lnTo>
                <a:cubicBezTo>
                  <a:pt x="1791657" y="164616"/>
                  <a:pt x="1867894" y="99318"/>
                  <a:pt x="1867894" y="18839"/>
                </a:cubicBezTo>
                <a:cubicBezTo>
                  <a:pt x="1867894" y="8460"/>
                  <a:pt x="1877724" y="0"/>
                  <a:pt x="1889905" y="0"/>
                </a:cubicBezTo>
                <a:lnTo>
                  <a:pt x="2127646" y="0"/>
                </a:lnTo>
                <a:cubicBezTo>
                  <a:pt x="2269275" y="0"/>
                  <a:pt x="2384085" y="98267"/>
                  <a:pt x="2384085" y="219488"/>
                </a:cubicBezTo>
                <a:lnTo>
                  <a:pt x="2384085" y="4228571"/>
                </a:lnTo>
                <a:cubicBezTo>
                  <a:pt x="2384085" y="4349792"/>
                  <a:pt x="2269275" y="4448059"/>
                  <a:pt x="2127646" y="4448059"/>
                </a:cubicBezTo>
                <a:lnTo>
                  <a:pt x="256439" y="4448059"/>
                </a:lnTo>
                <a:cubicBezTo>
                  <a:pt x="114810" y="4448059"/>
                  <a:pt x="0" y="4349792"/>
                  <a:pt x="0" y="4228571"/>
                </a:cubicBezTo>
                <a:lnTo>
                  <a:pt x="0" y="219488"/>
                </a:lnTo>
                <a:cubicBezTo>
                  <a:pt x="0" y="98267"/>
                  <a:pt x="114810" y="0"/>
                  <a:pt x="256439" y="0"/>
                </a:cubicBezTo>
                <a:close/>
              </a:path>
            </a:pathLst>
          </a:custGeom>
          <a:solidFill>
            <a:schemeClr val="bg1">
              <a:lumMod val="95000"/>
            </a:schemeClr>
          </a:solidFill>
        </p:spPr>
        <p:txBody>
          <a:bodyPr wrap="square" anchor="ctr">
            <a:noAutofit/>
          </a:bodyPr>
          <a:lstStyle>
            <a:lvl1pPr marL="0" indent="0" algn="ctr">
              <a:buNone/>
              <a:defRPr sz="1400" baseline="0">
                <a:solidFill>
                  <a:schemeClr val="tx1">
                    <a:lumMod val="75000"/>
                    <a:lumOff val="25000"/>
                  </a:schemeClr>
                </a:solidFill>
                <a:effectLst/>
                <a:latin typeface="+mn-lt"/>
                <a:ea typeface="+mj-ea"/>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25" name="Text Placeholder 9">
            <a:extLst>
              <a:ext uri="{FF2B5EF4-FFF2-40B4-BE49-F238E27FC236}">
                <a16:creationId xmlns:a16="http://schemas.microsoft.com/office/drawing/2014/main" id="{2D43817B-5328-4871-9BB4-BE73A0056232}"/>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7509740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8E0F04A9-324A-412E-9BC7-8CD534C4914B}"/>
              </a:ext>
            </a:extLst>
          </p:cNvPr>
          <p:cNvSpPr/>
          <p:nvPr userDrawn="1"/>
        </p:nvSpPr>
        <p:spPr>
          <a:xfrm>
            <a:off x="0" y="3060334"/>
            <a:ext cx="8016213" cy="46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7" name="Picture Placeholder 2">
            <a:extLst>
              <a:ext uri="{FF2B5EF4-FFF2-40B4-BE49-F238E27FC236}">
                <a16:creationId xmlns:a16="http://schemas.microsoft.com/office/drawing/2014/main" id="{D79E58C4-670B-4F31-AEA7-CB0293A70C1D}"/>
              </a:ext>
            </a:extLst>
          </p:cNvPr>
          <p:cNvSpPr>
            <a:spLocks noGrp="1"/>
          </p:cNvSpPr>
          <p:nvPr>
            <p:ph type="pic" idx="13" hasCustomPrompt="1"/>
          </p:nvPr>
        </p:nvSpPr>
        <p:spPr>
          <a:xfrm>
            <a:off x="8016213" y="0"/>
            <a:ext cx="4175787" cy="6858000"/>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a:extLst>
              <a:ext uri="{FF2B5EF4-FFF2-40B4-BE49-F238E27FC236}">
                <a16:creationId xmlns:a16="http://schemas.microsoft.com/office/drawing/2014/main" id="{6012E69C-9DEE-4D3A-8638-8DC200D4C6E3}"/>
              </a:ext>
            </a:extLst>
          </p:cNvPr>
          <p:cNvSpPr>
            <a:spLocks noGrp="1"/>
          </p:cNvSpPr>
          <p:nvPr>
            <p:ph type="pic" idx="14" hasCustomPrompt="1"/>
          </p:nvPr>
        </p:nvSpPr>
        <p:spPr>
          <a:xfrm>
            <a:off x="0" y="0"/>
            <a:ext cx="8016213" cy="3060000"/>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9649280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19211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7651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7645172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4_Taam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6" name="그림 개체 틀 6">
            <a:extLst>
              <a:ext uri="{FF2B5EF4-FFF2-40B4-BE49-F238E27FC236}">
                <a16:creationId xmlns:a16="http://schemas.microsoft.com/office/drawing/2014/main" id="{74658C02-958E-444E-880C-2312F6E6699E}"/>
              </a:ext>
            </a:extLst>
          </p:cNvPr>
          <p:cNvSpPr>
            <a:spLocks noGrp="1"/>
          </p:cNvSpPr>
          <p:nvPr>
            <p:ph type="pic" sz="quarter" idx="14" hasCustomPrompt="1"/>
          </p:nvPr>
        </p:nvSpPr>
        <p:spPr>
          <a:xfrm>
            <a:off x="5104207" y="319659"/>
            <a:ext cx="1920975" cy="2212003"/>
          </a:xfrm>
          <a:custGeom>
            <a:avLst/>
            <a:gdLst>
              <a:gd name="connsiteX0" fmla="*/ 1525548 w 3062106"/>
              <a:gd name="connsiteY0" fmla="*/ 0 h 3526016"/>
              <a:gd name="connsiteX1" fmla="*/ 3060615 w 3062106"/>
              <a:gd name="connsiteY1" fmla="*/ 886272 h 3526016"/>
              <a:gd name="connsiteX2" fmla="*/ 3062106 w 3062106"/>
              <a:gd name="connsiteY2" fmla="*/ 2646962 h 3526016"/>
              <a:gd name="connsiteX3" fmla="*/ 1536558 w 3062106"/>
              <a:gd name="connsiteY3" fmla="*/ 3526016 h 3526016"/>
              <a:gd name="connsiteX4" fmla="*/ 1491 w 3062106"/>
              <a:gd name="connsiteY4" fmla="*/ 2639745 h 3526016"/>
              <a:gd name="connsiteX5" fmla="*/ 0 w 3062106"/>
              <a:gd name="connsiteY5" fmla="*/ 879054 h 352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62106" h="3526016">
                <a:moveTo>
                  <a:pt x="1525548" y="0"/>
                </a:moveTo>
                <a:lnTo>
                  <a:pt x="3060615" y="886272"/>
                </a:lnTo>
                <a:lnTo>
                  <a:pt x="3062106" y="2646962"/>
                </a:lnTo>
                <a:lnTo>
                  <a:pt x="1536558" y="3526016"/>
                </a:lnTo>
                <a:lnTo>
                  <a:pt x="1491" y="2639745"/>
                </a:lnTo>
                <a:lnTo>
                  <a:pt x="0" y="879054"/>
                </a:lnTo>
                <a:close/>
              </a:path>
            </a:pathLst>
          </a:custGeom>
          <a:solidFill>
            <a:schemeClr val="bg1">
              <a:lumMod val="95000"/>
            </a:schemeClr>
          </a:solidFill>
          <a:ln w="38100">
            <a:solidFill>
              <a:schemeClr val="accent2"/>
            </a:solidFill>
          </a:ln>
        </p:spPr>
        <p:txBody>
          <a:bodyPr wrap="square" anchor="ctr">
            <a:noAutofit/>
          </a:bodyPr>
          <a:lstStyle>
            <a:lvl1pPr marL="0" indent="0" algn="ctr">
              <a:buNone/>
              <a:defRPr sz="1200"/>
            </a:lvl1pPr>
          </a:lstStyle>
          <a:p>
            <a:r>
              <a:rPr lang="en-US" altLang="ko-KR" dirty="0"/>
              <a:t>Place Your Picture Here</a:t>
            </a:r>
            <a:endParaRPr lang="ko-KR" altLang="en-US" dirty="0"/>
          </a:p>
        </p:txBody>
      </p:sp>
      <p:sp>
        <p:nvSpPr>
          <p:cNvPr id="37" name="그림 개체 틀 7">
            <a:extLst>
              <a:ext uri="{FF2B5EF4-FFF2-40B4-BE49-F238E27FC236}">
                <a16:creationId xmlns:a16="http://schemas.microsoft.com/office/drawing/2014/main" id="{AE18A0F9-7962-4ABE-A84B-18204EBBBE4D}"/>
              </a:ext>
            </a:extLst>
          </p:cNvPr>
          <p:cNvSpPr>
            <a:spLocks noGrp="1"/>
          </p:cNvSpPr>
          <p:nvPr>
            <p:ph type="pic" sz="quarter" idx="15" hasCustomPrompt="1"/>
          </p:nvPr>
        </p:nvSpPr>
        <p:spPr>
          <a:xfrm>
            <a:off x="6162381" y="2322998"/>
            <a:ext cx="1920975" cy="2212003"/>
          </a:xfrm>
          <a:custGeom>
            <a:avLst/>
            <a:gdLst>
              <a:gd name="connsiteX0" fmla="*/ 1525548 w 3062106"/>
              <a:gd name="connsiteY0" fmla="*/ 0 h 3526016"/>
              <a:gd name="connsiteX1" fmla="*/ 3060615 w 3062106"/>
              <a:gd name="connsiteY1" fmla="*/ 886272 h 3526016"/>
              <a:gd name="connsiteX2" fmla="*/ 3062106 w 3062106"/>
              <a:gd name="connsiteY2" fmla="*/ 2646962 h 3526016"/>
              <a:gd name="connsiteX3" fmla="*/ 1536558 w 3062106"/>
              <a:gd name="connsiteY3" fmla="*/ 3526016 h 3526016"/>
              <a:gd name="connsiteX4" fmla="*/ 1491 w 3062106"/>
              <a:gd name="connsiteY4" fmla="*/ 2639745 h 3526016"/>
              <a:gd name="connsiteX5" fmla="*/ 0 w 3062106"/>
              <a:gd name="connsiteY5" fmla="*/ 879054 h 352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62106" h="3526016">
                <a:moveTo>
                  <a:pt x="1525548" y="0"/>
                </a:moveTo>
                <a:lnTo>
                  <a:pt x="3060615" y="886272"/>
                </a:lnTo>
                <a:lnTo>
                  <a:pt x="3062106" y="2646962"/>
                </a:lnTo>
                <a:lnTo>
                  <a:pt x="1536558" y="3526016"/>
                </a:lnTo>
                <a:lnTo>
                  <a:pt x="1491" y="2639745"/>
                </a:lnTo>
                <a:lnTo>
                  <a:pt x="0" y="879054"/>
                </a:lnTo>
                <a:close/>
              </a:path>
            </a:pathLst>
          </a:custGeom>
          <a:solidFill>
            <a:schemeClr val="bg1">
              <a:lumMod val="95000"/>
            </a:schemeClr>
          </a:solidFill>
          <a:ln w="38100">
            <a:solidFill>
              <a:schemeClr val="accent3"/>
            </a:solidFill>
          </a:ln>
        </p:spPr>
        <p:txBody>
          <a:bodyPr wrap="square" anchor="ctr">
            <a:noAutofit/>
          </a:bodyPr>
          <a:lstStyle>
            <a:lvl1pPr marL="0" indent="0" algn="ctr">
              <a:buNone/>
              <a:defRPr sz="1200"/>
            </a:lvl1pPr>
          </a:lstStyle>
          <a:p>
            <a:r>
              <a:rPr lang="en-US" altLang="ko-KR" dirty="0"/>
              <a:t>Place Your Picture Here</a:t>
            </a:r>
            <a:endParaRPr lang="ko-KR" altLang="en-US" dirty="0"/>
          </a:p>
        </p:txBody>
      </p:sp>
      <p:sp>
        <p:nvSpPr>
          <p:cNvPr id="38" name="그림 개체 틀 8">
            <a:extLst>
              <a:ext uri="{FF2B5EF4-FFF2-40B4-BE49-F238E27FC236}">
                <a16:creationId xmlns:a16="http://schemas.microsoft.com/office/drawing/2014/main" id="{0E0953DD-D212-45B6-A1FC-758EDCD7935E}"/>
              </a:ext>
            </a:extLst>
          </p:cNvPr>
          <p:cNvSpPr>
            <a:spLocks noGrp="1"/>
          </p:cNvSpPr>
          <p:nvPr>
            <p:ph type="pic" sz="quarter" idx="16" hasCustomPrompt="1"/>
          </p:nvPr>
        </p:nvSpPr>
        <p:spPr>
          <a:xfrm>
            <a:off x="5104207" y="4326337"/>
            <a:ext cx="1920975" cy="2212003"/>
          </a:xfrm>
          <a:custGeom>
            <a:avLst/>
            <a:gdLst>
              <a:gd name="connsiteX0" fmla="*/ 1525548 w 3062106"/>
              <a:gd name="connsiteY0" fmla="*/ 0 h 3526016"/>
              <a:gd name="connsiteX1" fmla="*/ 3060615 w 3062106"/>
              <a:gd name="connsiteY1" fmla="*/ 886272 h 3526016"/>
              <a:gd name="connsiteX2" fmla="*/ 3062106 w 3062106"/>
              <a:gd name="connsiteY2" fmla="*/ 2646962 h 3526016"/>
              <a:gd name="connsiteX3" fmla="*/ 1536558 w 3062106"/>
              <a:gd name="connsiteY3" fmla="*/ 3526016 h 3526016"/>
              <a:gd name="connsiteX4" fmla="*/ 1491 w 3062106"/>
              <a:gd name="connsiteY4" fmla="*/ 2639745 h 3526016"/>
              <a:gd name="connsiteX5" fmla="*/ 0 w 3062106"/>
              <a:gd name="connsiteY5" fmla="*/ 879054 h 352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62106" h="3526016">
                <a:moveTo>
                  <a:pt x="1525548" y="0"/>
                </a:moveTo>
                <a:lnTo>
                  <a:pt x="3060615" y="886272"/>
                </a:lnTo>
                <a:lnTo>
                  <a:pt x="3062106" y="2646962"/>
                </a:lnTo>
                <a:lnTo>
                  <a:pt x="1536558" y="3526016"/>
                </a:lnTo>
                <a:lnTo>
                  <a:pt x="1491" y="2639745"/>
                </a:lnTo>
                <a:lnTo>
                  <a:pt x="0" y="879054"/>
                </a:lnTo>
                <a:close/>
              </a:path>
            </a:pathLst>
          </a:custGeom>
          <a:solidFill>
            <a:schemeClr val="bg1">
              <a:lumMod val="95000"/>
            </a:schemeClr>
          </a:solidFill>
          <a:ln w="38100">
            <a:solidFill>
              <a:schemeClr val="accent4"/>
            </a:solidFill>
          </a:ln>
        </p:spPr>
        <p:txBody>
          <a:bodyPr wrap="square" anchor="ctr">
            <a:noAutofit/>
          </a:bodyPr>
          <a:lstStyle>
            <a:lvl1pPr marL="0" indent="0" algn="ctr">
              <a:buNone/>
              <a:defRPr sz="1200"/>
            </a:lvl1pPr>
          </a:lstStyle>
          <a:p>
            <a:r>
              <a:rPr lang="en-US" altLang="ko-KR" dirty="0"/>
              <a:t>Place Your Picture Here</a:t>
            </a:r>
            <a:endParaRPr lang="ko-KR" altLang="en-US" dirty="0"/>
          </a:p>
        </p:txBody>
      </p:sp>
    </p:spTree>
    <p:extLst>
      <p:ext uri="{BB962C8B-B14F-4D97-AF65-F5344CB8AC3E}">
        <p14:creationId xmlns:p14="http://schemas.microsoft.com/office/powerpoint/2010/main" val="10063224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5_Contents slide layout">
    <p:spTree>
      <p:nvGrpSpPr>
        <p:cNvPr id="1" name=""/>
        <p:cNvGrpSpPr/>
        <p:nvPr/>
      </p:nvGrpSpPr>
      <p:grpSpPr>
        <a:xfrm>
          <a:off x="0" y="0"/>
          <a:ext cx="0" cy="0"/>
          <a:chOff x="0" y="0"/>
          <a:chExt cx="0" cy="0"/>
        </a:xfrm>
      </p:grpSpPr>
      <p:sp>
        <p:nvSpPr>
          <p:cNvPr id="2" name="Frame 3">
            <a:extLst>
              <a:ext uri="{FF2B5EF4-FFF2-40B4-BE49-F238E27FC236}">
                <a16:creationId xmlns:a16="http://schemas.microsoft.com/office/drawing/2014/main" id="{82E95DE4-47F5-46F8-BFAF-1DA89AD138B0}"/>
              </a:ext>
            </a:extLst>
          </p:cNvPr>
          <p:cNvSpPr/>
          <p:nvPr userDrawn="1"/>
        </p:nvSpPr>
        <p:spPr>
          <a:xfrm>
            <a:off x="404812" y="1100227"/>
            <a:ext cx="11382375" cy="4705350"/>
          </a:xfrm>
          <a:prstGeom prst="frame">
            <a:avLst>
              <a:gd name="adj1" fmla="val 105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 name="그림 개체 틀 6">
            <a:extLst>
              <a:ext uri="{FF2B5EF4-FFF2-40B4-BE49-F238E27FC236}">
                <a16:creationId xmlns:a16="http://schemas.microsoft.com/office/drawing/2014/main" id="{4B46A0F8-9E46-4545-8607-D5D78CA437AA}"/>
              </a:ext>
            </a:extLst>
          </p:cNvPr>
          <p:cNvSpPr>
            <a:spLocks noGrp="1"/>
          </p:cNvSpPr>
          <p:nvPr>
            <p:ph type="pic" sz="quarter" idx="11" hasCustomPrompt="1"/>
          </p:nvPr>
        </p:nvSpPr>
        <p:spPr>
          <a:xfrm>
            <a:off x="885825" y="23902"/>
            <a:ext cx="4108099" cy="6858000"/>
          </a:xfrm>
          <a:prstGeom prst="rect">
            <a:avLst/>
          </a:prstGeom>
          <a:solidFill>
            <a:schemeClr val="bg1">
              <a:lumMod val="95000"/>
            </a:schemeClr>
          </a:solidFill>
        </p:spPr>
        <p:txBody>
          <a:bodyPr wrap="square" tIns="576000">
            <a:noAutofit/>
          </a:bodyP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lang="ko-KR" altLang="en-US" sz="1200" baseline="0">
                <a:latin typeface="+mn-lt"/>
              </a:defRPr>
            </a:lvl1pPr>
          </a:lstStyle>
          <a:p>
            <a:pPr marL="0" marR="0" lvl="0" indent="0" algn="ctr" defTabSz="914400" rtl="0" eaLnBrk="1" fontAlgn="auto" latinLnBrk="1" hangingPunct="1">
              <a:lnSpc>
                <a:spcPct val="100000"/>
              </a:lnSpc>
              <a:spcBef>
                <a:spcPct val="20000"/>
              </a:spcBef>
              <a:spcAft>
                <a:spcPts val="0"/>
              </a:spcAft>
              <a:buClrTx/>
              <a:buSzTx/>
              <a:buFont typeface="Arial" pitchFamily="34" charset="0"/>
              <a:buNone/>
              <a:tabLst/>
              <a:defRPr/>
            </a:pPr>
            <a:r>
              <a:rPr lang="en-US" altLang="ko-KR" dirty="0"/>
              <a:t>Insert Your Image</a:t>
            </a:r>
            <a:endParaRPr lang="ko-KR" altLang="en-US" dirty="0"/>
          </a:p>
          <a:p>
            <a:pPr marL="0" lvl="0" indent="0" algn="ctr">
              <a:buNone/>
            </a:pPr>
            <a:endParaRPr lang="ko-KR" altLang="en-US" dirty="0"/>
          </a:p>
        </p:txBody>
      </p:sp>
    </p:spTree>
    <p:extLst>
      <p:ext uri="{BB962C8B-B14F-4D97-AF65-F5344CB8AC3E}">
        <p14:creationId xmlns:p14="http://schemas.microsoft.com/office/powerpoint/2010/main" val="3432053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7033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090ED425-C529-4A7E-AF69-18B09FEEE0E8}"/>
              </a:ext>
            </a:extLst>
          </p:cNvPr>
          <p:cNvSpPr>
            <a:spLocks noGrp="1"/>
          </p:cNvSpPr>
          <p:nvPr>
            <p:ph type="pic" idx="12" hasCustomPrompt="1"/>
          </p:nvPr>
        </p:nvSpPr>
        <p:spPr>
          <a:xfrm>
            <a:off x="4265140" y="540000"/>
            <a:ext cx="3869178" cy="2600968"/>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3" name="Picture Placeholder 2">
            <a:extLst>
              <a:ext uri="{FF2B5EF4-FFF2-40B4-BE49-F238E27FC236}">
                <a16:creationId xmlns:a16="http://schemas.microsoft.com/office/drawing/2014/main" id="{1346E797-A291-4C5C-A861-D15F2FCFE8C0}"/>
              </a:ext>
            </a:extLst>
          </p:cNvPr>
          <p:cNvSpPr>
            <a:spLocks noGrp="1"/>
          </p:cNvSpPr>
          <p:nvPr>
            <p:ph type="pic" idx="13" hasCustomPrompt="1"/>
          </p:nvPr>
        </p:nvSpPr>
        <p:spPr>
          <a:xfrm>
            <a:off x="4265140" y="3696780"/>
            <a:ext cx="3869178" cy="2600968"/>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4" name="Picture Placeholder 2">
            <a:extLst>
              <a:ext uri="{FF2B5EF4-FFF2-40B4-BE49-F238E27FC236}">
                <a16:creationId xmlns:a16="http://schemas.microsoft.com/office/drawing/2014/main" id="{DCB3656A-A159-49E8-82E8-5BFFB36E3A12}"/>
              </a:ext>
            </a:extLst>
          </p:cNvPr>
          <p:cNvSpPr>
            <a:spLocks noGrp="1"/>
          </p:cNvSpPr>
          <p:nvPr>
            <p:ph type="pic" idx="14" hasCustomPrompt="1"/>
          </p:nvPr>
        </p:nvSpPr>
        <p:spPr>
          <a:xfrm>
            <a:off x="8416394" y="1485000"/>
            <a:ext cx="2988000" cy="388800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5356354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9_Contents slide layout">
    <p:spTree>
      <p:nvGrpSpPr>
        <p:cNvPr id="1" name=""/>
        <p:cNvGrpSpPr/>
        <p:nvPr/>
      </p:nvGrpSpPr>
      <p:grpSpPr>
        <a:xfrm>
          <a:off x="0" y="0"/>
          <a:ext cx="0" cy="0"/>
          <a:chOff x="0" y="0"/>
          <a:chExt cx="0" cy="0"/>
        </a:xfrm>
      </p:grpSpPr>
      <p:sp>
        <p:nvSpPr>
          <p:cNvPr id="2" name="Picture Placeholder 57">
            <a:extLst>
              <a:ext uri="{FF2B5EF4-FFF2-40B4-BE49-F238E27FC236}">
                <a16:creationId xmlns:a16="http://schemas.microsoft.com/office/drawing/2014/main" id="{045DBF60-8899-47BD-AD60-7798BE7334ED}"/>
              </a:ext>
            </a:extLst>
          </p:cNvPr>
          <p:cNvSpPr>
            <a:spLocks noGrp="1"/>
          </p:cNvSpPr>
          <p:nvPr>
            <p:ph type="pic" idx="13" hasCustomPrompt="1"/>
          </p:nvPr>
        </p:nvSpPr>
        <p:spPr>
          <a:xfrm>
            <a:off x="5321175" y="1"/>
            <a:ext cx="6784903" cy="6593390"/>
          </a:xfrm>
          <a:custGeom>
            <a:avLst/>
            <a:gdLst>
              <a:gd name="connsiteX0" fmla="*/ 3765937 w 6784903"/>
              <a:gd name="connsiteY0" fmla="*/ 6093108 h 6593390"/>
              <a:gd name="connsiteX1" fmla="*/ 4096124 w 6784903"/>
              <a:gd name="connsiteY1" fmla="*/ 6093108 h 6593390"/>
              <a:gd name="connsiteX2" fmla="*/ 4221194 w 6784903"/>
              <a:gd name="connsiteY2" fmla="*/ 6343249 h 6593390"/>
              <a:gd name="connsiteX3" fmla="*/ 4096124 w 6784903"/>
              <a:gd name="connsiteY3" fmla="*/ 6593390 h 6593390"/>
              <a:gd name="connsiteX4" fmla="*/ 3765937 w 6784903"/>
              <a:gd name="connsiteY4" fmla="*/ 6593390 h 6593390"/>
              <a:gd name="connsiteX5" fmla="*/ 3640866 w 6784903"/>
              <a:gd name="connsiteY5" fmla="*/ 6343249 h 6593390"/>
              <a:gd name="connsiteX6" fmla="*/ 3466441 w 6784903"/>
              <a:gd name="connsiteY6" fmla="*/ 5160578 h 6593390"/>
              <a:gd name="connsiteX7" fmla="*/ 4013845 w 6784903"/>
              <a:gd name="connsiteY7" fmla="*/ 5160578 h 6593390"/>
              <a:gd name="connsiteX8" fmla="*/ 4221194 w 6784903"/>
              <a:gd name="connsiteY8" fmla="*/ 5575276 h 6593390"/>
              <a:gd name="connsiteX9" fmla="*/ 4013845 w 6784903"/>
              <a:gd name="connsiteY9" fmla="*/ 5989974 h 6593390"/>
              <a:gd name="connsiteX10" fmla="*/ 3466441 w 6784903"/>
              <a:gd name="connsiteY10" fmla="*/ 5989974 h 6593390"/>
              <a:gd name="connsiteX11" fmla="*/ 3259092 w 6784903"/>
              <a:gd name="connsiteY11" fmla="*/ 5575276 h 6593390"/>
              <a:gd name="connsiteX12" fmla="*/ 6229611 w 6784903"/>
              <a:gd name="connsiteY12" fmla="*/ 4696709 h 6593390"/>
              <a:gd name="connsiteX13" fmla="*/ 6559798 w 6784903"/>
              <a:gd name="connsiteY13" fmla="*/ 4696709 h 6593390"/>
              <a:gd name="connsiteX14" fmla="*/ 6684868 w 6784903"/>
              <a:gd name="connsiteY14" fmla="*/ 4946850 h 6593390"/>
              <a:gd name="connsiteX15" fmla="*/ 6559798 w 6784903"/>
              <a:gd name="connsiteY15" fmla="*/ 5196991 h 6593390"/>
              <a:gd name="connsiteX16" fmla="*/ 6229611 w 6784903"/>
              <a:gd name="connsiteY16" fmla="*/ 5196991 h 6593390"/>
              <a:gd name="connsiteX17" fmla="*/ 6104540 w 6784903"/>
              <a:gd name="connsiteY17" fmla="*/ 4946850 h 6593390"/>
              <a:gd name="connsiteX18" fmla="*/ 2435186 w 6784903"/>
              <a:gd name="connsiteY18" fmla="*/ 4631749 h 6593390"/>
              <a:gd name="connsiteX19" fmla="*/ 3096422 w 6784903"/>
              <a:gd name="connsiteY19" fmla="*/ 4631749 h 6593390"/>
              <a:gd name="connsiteX20" fmla="*/ 3346890 w 6784903"/>
              <a:gd name="connsiteY20" fmla="*/ 5132685 h 6593390"/>
              <a:gd name="connsiteX21" fmla="*/ 3096422 w 6784903"/>
              <a:gd name="connsiteY21" fmla="*/ 5633621 h 6593390"/>
              <a:gd name="connsiteX22" fmla="*/ 2435186 w 6784903"/>
              <a:gd name="connsiteY22" fmla="*/ 5633621 h 6593390"/>
              <a:gd name="connsiteX23" fmla="*/ 2184718 w 6784903"/>
              <a:gd name="connsiteY23" fmla="*/ 5132685 h 6593390"/>
              <a:gd name="connsiteX24" fmla="*/ 3444958 w 6784903"/>
              <a:gd name="connsiteY24" fmla="*/ 4086739 h 6593390"/>
              <a:gd name="connsiteX25" fmla="*/ 4106194 w 6784903"/>
              <a:gd name="connsiteY25" fmla="*/ 4086739 h 6593390"/>
              <a:gd name="connsiteX26" fmla="*/ 4356662 w 6784903"/>
              <a:gd name="connsiteY26" fmla="*/ 4587675 h 6593390"/>
              <a:gd name="connsiteX27" fmla="*/ 4106194 w 6784903"/>
              <a:gd name="connsiteY27" fmla="*/ 5088611 h 6593390"/>
              <a:gd name="connsiteX28" fmla="*/ 3444958 w 6784903"/>
              <a:gd name="connsiteY28" fmla="*/ 5088611 h 6593390"/>
              <a:gd name="connsiteX29" fmla="*/ 3194490 w 6784903"/>
              <a:gd name="connsiteY29" fmla="*/ 4587675 h 6593390"/>
              <a:gd name="connsiteX30" fmla="*/ 1268770 w 6784903"/>
              <a:gd name="connsiteY30" fmla="*/ 4077356 h 6593390"/>
              <a:gd name="connsiteX31" fmla="*/ 1983697 w 6784903"/>
              <a:gd name="connsiteY31" fmla="*/ 4077356 h 6593390"/>
              <a:gd name="connsiteX32" fmla="*/ 2254502 w 6784903"/>
              <a:gd name="connsiteY32" fmla="*/ 4618967 h 6593390"/>
              <a:gd name="connsiteX33" fmla="*/ 1983697 w 6784903"/>
              <a:gd name="connsiteY33" fmla="*/ 5160578 h 6593390"/>
              <a:gd name="connsiteX34" fmla="*/ 1268770 w 6784903"/>
              <a:gd name="connsiteY34" fmla="*/ 5160578 h 6593390"/>
              <a:gd name="connsiteX35" fmla="*/ 997964 w 6784903"/>
              <a:gd name="connsiteY35" fmla="*/ 4618967 h 6593390"/>
              <a:gd name="connsiteX36" fmla="*/ 5930115 w 6784903"/>
              <a:gd name="connsiteY36" fmla="*/ 3764179 h 6593390"/>
              <a:gd name="connsiteX37" fmla="*/ 6477519 w 6784903"/>
              <a:gd name="connsiteY37" fmla="*/ 3764179 h 6593390"/>
              <a:gd name="connsiteX38" fmla="*/ 6684868 w 6784903"/>
              <a:gd name="connsiteY38" fmla="*/ 4178877 h 6593390"/>
              <a:gd name="connsiteX39" fmla="*/ 6477519 w 6784903"/>
              <a:gd name="connsiteY39" fmla="*/ 4593575 h 6593390"/>
              <a:gd name="connsiteX40" fmla="*/ 5930115 w 6784903"/>
              <a:gd name="connsiteY40" fmla="*/ 4593575 h 6593390"/>
              <a:gd name="connsiteX41" fmla="*/ 5722766 w 6784903"/>
              <a:gd name="connsiteY41" fmla="*/ 4178877 h 6593390"/>
              <a:gd name="connsiteX42" fmla="*/ 2343499 w 6784903"/>
              <a:gd name="connsiteY42" fmla="*/ 3363749 h 6593390"/>
              <a:gd name="connsiteX43" fmla="*/ 3118568 w 6784903"/>
              <a:gd name="connsiteY43" fmla="*/ 3363749 h 6593390"/>
              <a:gd name="connsiteX44" fmla="*/ 3412154 w 6784903"/>
              <a:gd name="connsiteY44" fmla="*/ 3950922 h 6593390"/>
              <a:gd name="connsiteX45" fmla="*/ 3118568 w 6784903"/>
              <a:gd name="connsiteY45" fmla="*/ 4538095 h 6593390"/>
              <a:gd name="connsiteX46" fmla="*/ 2343499 w 6784903"/>
              <a:gd name="connsiteY46" fmla="*/ 4538095 h 6593390"/>
              <a:gd name="connsiteX47" fmla="*/ 2049912 w 6784903"/>
              <a:gd name="connsiteY47" fmla="*/ 3950922 h 6593390"/>
              <a:gd name="connsiteX48" fmla="*/ 4891279 w 6784903"/>
              <a:gd name="connsiteY48" fmla="*/ 3210059 h 6593390"/>
              <a:gd name="connsiteX49" fmla="*/ 5552515 w 6784903"/>
              <a:gd name="connsiteY49" fmla="*/ 3210059 h 6593390"/>
              <a:gd name="connsiteX50" fmla="*/ 5802983 w 6784903"/>
              <a:gd name="connsiteY50" fmla="*/ 3710994 h 6593390"/>
              <a:gd name="connsiteX51" fmla="*/ 5552515 w 6784903"/>
              <a:gd name="connsiteY51" fmla="*/ 4211930 h 6593390"/>
              <a:gd name="connsiteX52" fmla="*/ 4891279 w 6784903"/>
              <a:gd name="connsiteY52" fmla="*/ 4211930 h 6593390"/>
              <a:gd name="connsiteX53" fmla="*/ 4640811 w 6784903"/>
              <a:gd name="connsiteY53" fmla="*/ 3710994 h 6593390"/>
              <a:gd name="connsiteX54" fmla="*/ 1099001 w 6784903"/>
              <a:gd name="connsiteY54" fmla="*/ 2682602 h 6593390"/>
              <a:gd name="connsiteX55" fmla="*/ 1937057 w 6784903"/>
              <a:gd name="connsiteY55" fmla="*/ 2682602 h 6593390"/>
              <a:gd name="connsiteX56" fmla="*/ 2254502 w 6784903"/>
              <a:gd name="connsiteY56" fmla="*/ 3317492 h 6593390"/>
              <a:gd name="connsiteX57" fmla="*/ 1937057 w 6784903"/>
              <a:gd name="connsiteY57" fmla="*/ 3952382 h 6593390"/>
              <a:gd name="connsiteX58" fmla="*/ 1099001 w 6784903"/>
              <a:gd name="connsiteY58" fmla="*/ 3952382 h 6593390"/>
              <a:gd name="connsiteX59" fmla="*/ 781556 w 6784903"/>
              <a:gd name="connsiteY59" fmla="*/ 3317492 h 6593390"/>
              <a:gd name="connsiteX60" fmla="*/ 3593219 w 6784903"/>
              <a:gd name="connsiteY60" fmla="*/ 2668447 h 6593390"/>
              <a:gd name="connsiteX61" fmla="*/ 4444356 w 6784903"/>
              <a:gd name="connsiteY61" fmla="*/ 2668447 h 6593390"/>
              <a:gd name="connsiteX62" fmla="*/ 4766756 w 6784903"/>
              <a:gd name="connsiteY62" fmla="*/ 3313248 h 6593390"/>
              <a:gd name="connsiteX63" fmla="*/ 4444356 w 6784903"/>
              <a:gd name="connsiteY63" fmla="*/ 3958049 h 6593390"/>
              <a:gd name="connsiteX64" fmla="*/ 3593219 w 6784903"/>
              <a:gd name="connsiteY64" fmla="*/ 3958049 h 6593390"/>
              <a:gd name="connsiteX65" fmla="*/ 3270818 w 6784903"/>
              <a:gd name="connsiteY65" fmla="*/ 3313248 h 6593390"/>
              <a:gd name="connsiteX66" fmla="*/ 5873199 w 6784903"/>
              <a:gd name="connsiteY66" fmla="*/ 2659173 h 6593390"/>
              <a:gd name="connsiteX67" fmla="*/ 6534435 w 6784903"/>
              <a:gd name="connsiteY67" fmla="*/ 2659173 h 6593390"/>
              <a:gd name="connsiteX68" fmla="*/ 6784903 w 6784903"/>
              <a:gd name="connsiteY68" fmla="*/ 3160110 h 6593390"/>
              <a:gd name="connsiteX69" fmla="*/ 6534435 w 6784903"/>
              <a:gd name="connsiteY69" fmla="*/ 3661045 h 6593390"/>
              <a:gd name="connsiteX70" fmla="*/ 5873199 w 6784903"/>
              <a:gd name="connsiteY70" fmla="*/ 3661045 h 6593390"/>
              <a:gd name="connsiteX71" fmla="*/ 5622731 w 6784903"/>
              <a:gd name="connsiteY71" fmla="*/ 3160110 h 6593390"/>
              <a:gd name="connsiteX72" fmla="*/ 331603 w 6784903"/>
              <a:gd name="connsiteY72" fmla="*/ 2077336 h 6593390"/>
              <a:gd name="connsiteX73" fmla="*/ 879007 w 6784903"/>
              <a:gd name="connsiteY73" fmla="*/ 2077336 h 6593390"/>
              <a:gd name="connsiteX74" fmla="*/ 1086356 w 6784903"/>
              <a:gd name="connsiteY74" fmla="*/ 2492034 h 6593390"/>
              <a:gd name="connsiteX75" fmla="*/ 879007 w 6784903"/>
              <a:gd name="connsiteY75" fmla="*/ 2906732 h 6593390"/>
              <a:gd name="connsiteX76" fmla="*/ 331603 w 6784903"/>
              <a:gd name="connsiteY76" fmla="*/ 2906732 h 6593390"/>
              <a:gd name="connsiteX77" fmla="*/ 124254 w 6784903"/>
              <a:gd name="connsiteY77" fmla="*/ 2492034 h 6593390"/>
              <a:gd name="connsiteX78" fmla="*/ 2346776 w 6784903"/>
              <a:gd name="connsiteY78" fmla="*/ 2016018 h 6593390"/>
              <a:gd name="connsiteX79" fmla="*/ 3184832 w 6784903"/>
              <a:gd name="connsiteY79" fmla="*/ 2016018 h 6593390"/>
              <a:gd name="connsiteX80" fmla="*/ 3502277 w 6784903"/>
              <a:gd name="connsiteY80" fmla="*/ 2650907 h 6593390"/>
              <a:gd name="connsiteX81" fmla="*/ 3184832 w 6784903"/>
              <a:gd name="connsiteY81" fmla="*/ 3285798 h 6593390"/>
              <a:gd name="connsiteX82" fmla="*/ 2346776 w 6784903"/>
              <a:gd name="connsiteY82" fmla="*/ 3285798 h 6593390"/>
              <a:gd name="connsiteX83" fmla="*/ 2029331 w 6784903"/>
              <a:gd name="connsiteY83" fmla="*/ 2650907 h 6593390"/>
              <a:gd name="connsiteX84" fmla="*/ 4789399 w 6784903"/>
              <a:gd name="connsiteY84" fmla="*/ 2014374 h 6593390"/>
              <a:gd name="connsiteX85" fmla="*/ 5504326 w 6784903"/>
              <a:gd name="connsiteY85" fmla="*/ 2014374 h 6593390"/>
              <a:gd name="connsiteX86" fmla="*/ 5775131 w 6784903"/>
              <a:gd name="connsiteY86" fmla="*/ 2555984 h 6593390"/>
              <a:gd name="connsiteX87" fmla="*/ 5504326 w 6784903"/>
              <a:gd name="connsiteY87" fmla="*/ 3097595 h 6593390"/>
              <a:gd name="connsiteX88" fmla="*/ 4789399 w 6784903"/>
              <a:gd name="connsiteY88" fmla="*/ 3097595 h 6593390"/>
              <a:gd name="connsiteX89" fmla="*/ 4518593 w 6784903"/>
              <a:gd name="connsiteY89" fmla="*/ 2555984 h 6593390"/>
              <a:gd name="connsiteX90" fmla="*/ 1221145 w 6784903"/>
              <a:gd name="connsiteY90" fmla="*/ 1514388 h 6593390"/>
              <a:gd name="connsiteX91" fmla="*/ 1936072 w 6784903"/>
              <a:gd name="connsiteY91" fmla="*/ 1514388 h 6593390"/>
              <a:gd name="connsiteX92" fmla="*/ 2206877 w 6784903"/>
              <a:gd name="connsiteY92" fmla="*/ 2055999 h 6593390"/>
              <a:gd name="connsiteX93" fmla="*/ 1936072 w 6784903"/>
              <a:gd name="connsiteY93" fmla="*/ 2597610 h 6593390"/>
              <a:gd name="connsiteX94" fmla="*/ 1221145 w 6784903"/>
              <a:gd name="connsiteY94" fmla="*/ 2597610 h 6593390"/>
              <a:gd name="connsiteX95" fmla="*/ 950339 w 6784903"/>
              <a:gd name="connsiteY95" fmla="*/ 2055999 h 6593390"/>
              <a:gd name="connsiteX96" fmla="*/ 547249 w 6784903"/>
              <a:gd name="connsiteY96" fmla="*/ 1479065 h 6593390"/>
              <a:gd name="connsiteX97" fmla="*/ 877436 w 6784903"/>
              <a:gd name="connsiteY97" fmla="*/ 1479065 h 6593390"/>
              <a:gd name="connsiteX98" fmla="*/ 1002506 w 6784903"/>
              <a:gd name="connsiteY98" fmla="*/ 1729206 h 6593390"/>
              <a:gd name="connsiteX99" fmla="*/ 877436 w 6784903"/>
              <a:gd name="connsiteY99" fmla="*/ 1979347 h 6593390"/>
              <a:gd name="connsiteX100" fmla="*/ 547249 w 6784903"/>
              <a:gd name="connsiteY100" fmla="*/ 1979347 h 6593390"/>
              <a:gd name="connsiteX101" fmla="*/ 422178 w 6784903"/>
              <a:gd name="connsiteY101" fmla="*/ 1729206 h 6593390"/>
              <a:gd name="connsiteX102" fmla="*/ 90919 w 6784903"/>
              <a:gd name="connsiteY102" fmla="*/ 1396400 h 6593390"/>
              <a:gd name="connsiteX103" fmla="*/ 330944 w 6784903"/>
              <a:gd name="connsiteY103" fmla="*/ 1396400 h 6593390"/>
              <a:gd name="connsiteX104" fmla="*/ 421863 w 6784903"/>
              <a:gd name="connsiteY104" fmla="*/ 1578237 h 6593390"/>
              <a:gd name="connsiteX105" fmla="*/ 330944 w 6784903"/>
              <a:gd name="connsiteY105" fmla="*/ 1760074 h 6593390"/>
              <a:gd name="connsiteX106" fmla="*/ 90919 w 6784903"/>
              <a:gd name="connsiteY106" fmla="*/ 1760074 h 6593390"/>
              <a:gd name="connsiteX107" fmla="*/ 0 w 6784903"/>
              <a:gd name="connsiteY107" fmla="*/ 1578237 h 6593390"/>
              <a:gd name="connsiteX108" fmla="*/ 3562675 w 6784903"/>
              <a:gd name="connsiteY108" fmla="*/ 1286205 h 6593390"/>
              <a:gd name="connsiteX109" fmla="*/ 4400731 w 6784903"/>
              <a:gd name="connsiteY109" fmla="*/ 1286205 h 6593390"/>
              <a:gd name="connsiteX110" fmla="*/ 4718176 w 6784903"/>
              <a:gd name="connsiteY110" fmla="*/ 1921095 h 6593390"/>
              <a:gd name="connsiteX111" fmla="*/ 4400731 w 6784903"/>
              <a:gd name="connsiteY111" fmla="*/ 2555984 h 6593390"/>
              <a:gd name="connsiteX112" fmla="*/ 3562675 w 6784903"/>
              <a:gd name="connsiteY112" fmla="*/ 2555984 h 6593390"/>
              <a:gd name="connsiteX113" fmla="*/ 3245230 w 6784903"/>
              <a:gd name="connsiteY113" fmla="*/ 1921095 h 6593390"/>
              <a:gd name="connsiteX114" fmla="*/ 2795277 w 6784903"/>
              <a:gd name="connsiteY114" fmla="*/ 680938 h 6593390"/>
              <a:gd name="connsiteX115" fmla="*/ 3342681 w 6784903"/>
              <a:gd name="connsiteY115" fmla="*/ 680938 h 6593390"/>
              <a:gd name="connsiteX116" fmla="*/ 3550030 w 6784903"/>
              <a:gd name="connsiteY116" fmla="*/ 1095636 h 6593390"/>
              <a:gd name="connsiteX117" fmla="*/ 3342681 w 6784903"/>
              <a:gd name="connsiteY117" fmla="*/ 1510335 h 6593390"/>
              <a:gd name="connsiteX118" fmla="*/ 2795277 w 6784903"/>
              <a:gd name="connsiteY118" fmla="*/ 1510335 h 6593390"/>
              <a:gd name="connsiteX119" fmla="*/ 2587928 w 6784903"/>
              <a:gd name="connsiteY119" fmla="*/ 1095636 h 6593390"/>
              <a:gd name="connsiteX120" fmla="*/ 4810450 w 6784903"/>
              <a:gd name="connsiteY120" fmla="*/ 619619 h 6593390"/>
              <a:gd name="connsiteX121" fmla="*/ 5648506 w 6784903"/>
              <a:gd name="connsiteY121" fmla="*/ 619619 h 6593390"/>
              <a:gd name="connsiteX122" fmla="*/ 5965951 w 6784903"/>
              <a:gd name="connsiteY122" fmla="*/ 1254509 h 6593390"/>
              <a:gd name="connsiteX123" fmla="*/ 5648506 w 6784903"/>
              <a:gd name="connsiteY123" fmla="*/ 1889400 h 6593390"/>
              <a:gd name="connsiteX124" fmla="*/ 4810450 w 6784903"/>
              <a:gd name="connsiteY124" fmla="*/ 1889400 h 6593390"/>
              <a:gd name="connsiteX125" fmla="*/ 4493005 w 6784903"/>
              <a:gd name="connsiteY125" fmla="*/ 1254509 h 6593390"/>
              <a:gd name="connsiteX126" fmla="*/ 3684819 w 6784903"/>
              <a:gd name="connsiteY126" fmla="*/ 117990 h 6593390"/>
              <a:gd name="connsiteX127" fmla="*/ 4399746 w 6784903"/>
              <a:gd name="connsiteY127" fmla="*/ 117990 h 6593390"/>
              <a:gd name="connsiteX128" fmla="*/ 4670551 w 6784903"/>
              <a:gd name="connsiteY128" fmla="*/ 659601 h 6593390"/>
              <a:gd name="connsiteX129" fmla="*/ 4399746 w 6784903"/>
              <a:gd name="connsiteY129" fmla="*/ 1201213 h 6593390"/>
              <a:gd name="connsiteX130" fmla="*/ 3684819 w 6784903"/>
              <a:gd name="connsiteY130" fmla="*/ 1201213 h 6593390"/>
              <a:gd name="connsiteX131" fmla="*/ 3414013 w 6784903"/>
              <a:gd name="connsiteY131" fmla="*/ 659601 h 6593390"/>
              <a:gd name="connsiteX132" fmla="*/ 3010923 w 6784903"/>
              <a:gd name="connsiteY132" fmla="*/ 82667 h 6593390"/>
              <a:gd name="connsiteX133" fmla="*/ 3341110 w 6784903"/>
              <a:gd name="connsiteY133" fmla="*/ 82667 h 6593390"/>
              <a:gd name="connsiteX134" fmla="*/ 3466180 w 6784903"/>
              <a:gd name="connsiteY134" fmla="*/ 332808 h 6593390"/>
              <a:gd name="connsiteX135" fmla="*/ 3341110 w 6784903"/>
              <a:gd name="connsiteY135" fmla="*/ 582949 h 6593390"/>
              <a:gd name="connsiteX136" fmla="*/ 3010923 w 6784903"/>
              <a:gd name="connsiteY136" fmla="*/ 582949 h 6593390"/>
              <a:gd name="connsiteX137" fmla="*/ 2885852 w 6784903"/>
              <a:gd name="connsiteY137" fmla="*/ 332808 h 6593390"/>
              <a:gd name="connsiteX138" fmla="*/ 2554593 w 6784903"/>
              <a:gd name="connsiteY138" fmla="*/ 0 h 6593390"/>
              <a:gd name="connsiteX139" fmla="*/ 2794618 w 6784903"/>
              <a:gd name="connsiteY139" fmla="*/ 0 h 6593390"/>
              <a:gd name="connsiteX140" fmla="*/ 2885536 w 6784903"/>
              <a:gd name="connsiteY140" fmla="*/ 181837 h 6593390"/>
              <a:gd name="connsiteX141" fmla="*/ 2794618 w 6784903"/>
              <a:gd name="connsiteY141" fmla="*/ 363674 h 6593390"/>
              <a:gd name="connsiteX142" fmla="*/ 2554593 w 6784903"/>
              <a:gd name="connsiteY142" fmla="*/ 363674 h 6593390"/>
              <a:gd name="connsiteX143" fmla="*/ 2463674 w 6784903"/>
              <a:gd name="connsiteY143" fmla="*/ 181837 h 659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6784903" h="6593390">
                <a:moveTo>
                  <a:pt x="3765937" y="6093108"/>
                </a:moveTo>
                <a:lnTo>
                  <a:pt x="4096124" y="6093108"/>
                </a:lnTo>
                <a:lnTo>
                  <a:pt x="4221194" y="6343249"/>
                </a:lnTo>
                <a:lnTo>
                  <a:pt x="4096124" y="6593390"/>
                </a:lnTo>
                <a:lnTo>
                  <a:pt x="3765937" y="6593390"/>
                </a:lnTo>
                <a:lnTo>
                  <a:pt x="3640866" y="6343249"/>
                </a:lnTo>
                <a:close/>
                <a:moveTo>
                  <a:pt x="3466441" y="5160578"/>
                </a:moveTo>
                <a:lnTo>
                  <a:pt x="4013845" y="5160578"/>
                </a:lnTo>
                <a:lnTo>
                  <a:pt x="4221194" y="5575276"/>
                </a:lnTo>
                <a:lnTo>
                  <a:pt x="4013845" y="5989974"/>
                </a:lnTo>
                <a:lnTo>
                  <a:pt x="3466441" y="5989974"/>
                </a:lnTo>
                <a:lnTo>
                  <a:pt x="3259092" y="5575276"/>
                </a:lnTo>
                <a:close/>
                <a:moveTo>
                  <a:pt x="6229611" y="4696709"/>
                </a:moveTo>
                <a:lnTo>
                  <a:pt x="6559798" y="4696709"/>
                </a:lnTo>
                <a:lnTo>
                  <a:pt x="6684868" y="4946850"/>
                </a:lnTo>
                <a:lnTo>
                  <a:pt x="6559798" y="5196991"/>
                </a:lnTo>
                <a:lnTo>
                  <a:pt x="6229611" y="5196991"/>
                </a:lnTo>
                <a:lnTo>
                  <a:pt x="6104540" y="4946850"/>
                </a:lnTo>
                <a:close/>
                <a:moveTo>
                  <a:pt x="2435186" y="4631749"/>
                </a:moveTo>
                <a:lnTo>
                  <a:pt x="3096422" y="4631749"/>
                </a:lnTo>
                <a:lnTo>
                  <a:pt x="3346890" y="5132685"/>
                </a:lnTo>
                <a:lnTo>
                  <a:pt x="3096422" y="5633621"/>
                </a:lnTo>
                <a:lnTo>
                  <a:pt x="2435186" y="5633621"/>
                </a:lnTo>
                <a:lnTo>
                  <a:pt x="2184718" y="5132685"/>
                </a:lnTo>
                <a:close/>
                <a:moveTo>
                  <a:pt x="3444958" y="4086739"/>
                </a:moveTo>
                <a:lnTo>
                  <a:pt x="4106194" y="4086739"/>
                </a:lnTo>
                <a:lnTo>
                  <a:pt x="4356662" y="4587675"/>
                </a:lnTo>
                <a:lnTo>
                  <a:pt x="4106194" y="5088611"/>
                </a:lnTo>
                <a:lnTo>
                  <a:pt x="3444958" y="5088611"/>
                </a:lnTo>
                <a:lnTo>
                  <a:pt x="3194490" y="4587675"/>
                </a:lnTo>
                <a:close/>
                <a:moveTo>
                  <a:pt x="1268770" y="4077356"/>
                </a:moveTo>
                <a:lnTo>
                  <a:pt x="1983697" y="4077356"/>
                </a:lnTo>
                <a:lnTo>
                  <a:pt x="2254502" y="4618967"/>
                </a:lnTo>
                <a:lnTo>
                  <a:pt x="1983697" y="5160578"/>
                </a:lnTo>
                <a:lnTo>
                  <a:pt x="1268770" y="5160578"/>
                </a:lnTo>
                <a:lnTo>
                  <a:pt x="997964" y="4618967"/>
                </a:lnTo>
                <a:close/>
                <a:moveTo>
                  <a:pt x="5930115" y="3764179"/>
                </a:moveTo>
                <a:lnTo>
                  <a:pt x="6477519" y="3764179"/>
                </a:lnTo>
                <a:lnTo>
                  <a:pt x="6684868" y="4178877"/>
                </a:lnTo>
                <a:lnTo>
                  <a:pt x="6477519" y="4593575"/>
                </a:lnTo>
                <a:lnTo>
                  <a:pt x="5930115" y="4593575"/>
                </a:lnTo>
                <a:lnTo>
                  <a:pt x="5722766" y="4178877"/>
                </a:lnTo>
                <a:close/>
                <a:moveTo>
                  <a:pt x="2343499" y="3363749"/>
                </a:moveTo>
                <a:lnTo>
                  <a:pt x="3118568" y="3363749"/>
                </a:lnTo>
                <a:lnTo>
                  <a:pt x="3412154" y="3950922"/>
                </a:lnTo>
                <a:lnTo>
                  <a:pt x="3118568" y="4538095"/>
                </a:lnTo>
                <a:lnTo>
                  <a:pt x="2343499" y="4538095"/>
                </a:lnTo>
                <a:lnTo>
                  <a:pt x="2049912" y="3950922"/>
                </a:lnTo>
                <a:close/>
                <a:moveTo>
                  <a:pt x="4891279" y="3210059"/>
                </a:moveTo>
                <a:lnTo>
                  <a:pt x="5552515" y="3210059"/>
                </a:lnTo>
                <a:lnTo>
                  <a:pt x="5802983" y="3710994"/>
                </a:lnTo>
                <a:lnTo>
                  <a:pt x="5552515" y="4211930"/>
                </a:lnTo>
                <a:lnTo>
                  <a:pt x="4891279" y="4211930"/>
                </a:lnTo>
                <a:lnTo>
                  <a:pt x="4640811" y="3710994"/>
                </a:lnTo>
                <a:close/>
                <a:moveTo>
                  <a:pt x="1099001" y="2682602"/>
                </a:moveTo>
                <a:lnTo>
                  <a:pt x="1937057" y="2682602"/>
                </a:lnTo>
                <a:lnTo>
                  <a:pt x="2254502" y="3317492"/>
                </a:lnTo>
                <a:lnTo>
                  <a:pt x="1937057" y="3952382"/>
                </a:lnTo>
                <a:lnTo>
                  <a:pt x="1099001" y="3952382"/>
                </a:lnTo>
                <a:lnTo>
                  <a:pt x="781556" y="3317492"/>
                </a:lnTo>
                <a:close/>
                <a:moveTo>
                  <a:pt x="3593219" y="2668447"/>
                </a:moveTo>
                <a:lnTo>
                  <a:pt x="4444356" y="2668447"/>
                </a:lnTo>
                <a:lnTo>
                  <a:pt x="4766756" y="3313248"/>
                </a:lnTo>
                <a:lnTo>
                  <a:pt x="4444356" y="3958049"/>
                </a:lnTo>
                <a:lnTo>
                  <a:pt x="3593219" y="3958049"/>
                </a:lnTo>
                <a:lnTo>
                  <a:pt x="3270818" y="3313248"/>
                </a:lnTo>
                <a:close/>
                <a:moveTo>
                  <a:pt x="5873199" y="2659173"/>
                </a:moveTo>
                <a:lnTo>
                  <a:pt x="6534435" y="2659173"/>
                </a:lnTo>
                <a:lnTo>
                  <a:pt x="6784903" y="3160110"/>
                </a:lnTo>
                <a:lnTo>
                  <a:pt x="6534435" y="3661045"/>
                </a:lnTo>
                <a:lnTo>
                  <a:pt x="5873199" y="3661045"/>
                </a:lnTo>
                <a:lnTo>
                  <a:pt x="5622731" y="3160110"/>
                </a:lnTo>
                <a:close/>
                <a:moveTo>
                  <a:pt x="331603" y="2077336"/>
                </a:moveTo>
                <a:lnTo>
                  <a:pt x="879007" y="2077336"/>
                </a:lnTo>
                <a:lnTo>
                  <a:pt x="1086356" y="2492034"/>
                </a:lnTo>
                <a:lnTo>
                  <a:pt x="879007" y="2906732"/>
                </a:lnTo>
                <a:lnTo>
                  <a:pt x="331603" y="2906732"/>
                </a:lnTo>
                <a:lnTo>
                  <a:pt x="124254" y="2492034"/>
                </a:lnTo>
                <a:close/>
                <a:moveTo>
                  <a:pt x="2346776" y="2016018"/>
                </a:moveTo>
                <a:lnTo>
                  <a:pt x="3184832" y="2016018"/>
                </a:lnTo>
                <a:lnTo>
                  <a:pt x="3502277" y="2650907"/>
                </a:lnTo>
                <a:lnTo>
                  <a:pt x="3184832" y="3285798"/>
                </a:lnTo>
                <a:lnTo>
                  <a:pt x="2346776" y="3285798"/>
                </a:lnTo>
                <a:lnTo>
                  <a:pt x="2029331" y="2650907"/>
                </a:lnTo>
                <a:close/>
                <a:moveTo>
                  <a:pt x="4789399" y="2014374"/>
                </a:moveTo>
                <a:lnTo>
                  <a:pt x="5504326" y="2014374"/>
                </a:lnTo>
                <a:lnTo>
                  <a:pt x="5775131" y="2555984"/>
                </a:lnTo>
                <a:lnTo>
                  <a:pt x="5504326" y="3097595"/>
                </a:lnTo>
                <a:lnTo>
                  <a:pt x="4789399" y="3097595"/>
                </a:lnTo>
                <a:lnTo>
                  <a:pt x="4518593" y="2555984"/>
                </a:lnTo>
                <a:close/>
                <a:moveTo>
                  <a:pt x="1221145" y="1514388"/>
                </a:moveTo>
                <a:lnTo>
                  <a:pt x="1936072" y="1514388"/>
                </a:lnTo>
                <a:lnTo>
                  <a:pt x="2206877" y="2055999"/>
                </a:lnTo>
                <a:lnTo>
                  <a:pt x="1936072" y="2597610"/>
                </a:lnTo>
                <a:lnTo>
                  <a:pt x="1221145" y="2597610"/>
                </a:lnTo>
                <a:lnTo>
                  <a:pt x="950339" y="2055999"/>
                </a:lnTo>
                <a:close/>
                <a:moveTo>
                  <a:pt x="547249" y="1479065"/>
                </a:moveTo>
                <a:lnTo>
                  <a:pt x="877436" y="1479065"/>
                </a:lnTo>
                <a:lnTo>
                  <a:pt x="1002506" y="1729206"/>
                </a:lnTo>
                <a:lnTo>
                  <a:pt x="877436" y="1979347"/>
                </a:lnTo>
                <a:lnTo>
                  <a:pt x="547249" y="1979347"/>
                </a:lnTo>
                <a:lnTo>
                  <a:pt x="422178" y="1729206"/>
                </a:lnTo>
                <a:close/>
                <a:moveTo>
                  <a:pt x="90919" y="1396400"/>
                </a:moveTo>
                <a:lnTo>
                  <a:pt x="330944" y="1396400"/>
                </a:lnTo>
                <a:lnTo>
                  <a:pt x="421863" y="1578237"/>
                </a:lnTo>
                <a:lnTo>
                  <a:pt x="330944" y="1760074"/>
                </a:lnTo>
                <a:lnTo>
                  <a:pt x="90919" y="1760074"/>
                </a:lnTo>
                <a:lnTo>
                  <a:pt x="0" y="1578237"/>
                </a:lnTo>
                <a:close/>
                <a:moveTo>
                  <a:pt x="3562675" y="1286205"/>
                </a:moveTo>
                <a:lnTo>
                  <a:pt x="4400731" y="1286205"/>
                </a:lnTo>
                <a:lnTo>
                  <a:pt x="4718176" y="1921095"/>
                </a:lnTo>
                <a:lnTo>
                  <a:pt x="4400731" y="2555984"/>
                </a:lnTo>
                <a:lnTo>
                  <a:pt x="3562675" y="2555984"/>
                </a:lnTo>
                <a:lnTo>
                  <a:pt x="3245230" y="1921095"/>
                </a:lnTo>
                <a:close/>
                <a:moveTo>
                  <a:pt x="2795277" y="680938"/>
                </a:moveTo>
                <a:lnTo>
                  <a:pt x="3342681" y="680938"/>
                </a:lnTo>
                <a:lnTo>
                  <a:pt x="3550030" y="1095636"/>
                </a:lnTo>
                <a:lnTo>
                  <a:pt x="3342681" y="1510335"/>
                </a:lnTo>
                <a:lnTo>
                  <a:pt x="2795277" y="1510335"/>
                </a:lnTo>
                <a:lnTo>
                  <a:pt x="2587928" y="1095636"/>
                </a:lnTo>
                <a:close/>
                <a:moveTo>
                  <a:pt x="4810450" y="619619"/>
                </a:moveTo>
                <a:lnTo>
                  <a:pt x="5648506" y="619619"/>
                </a:lnTo>
                <a:lnTo>
                  <a:pt x="5965951" y="1254509"/>
                </a:lnTo>
                <a:lnTo>
                  <a:pt x="5648506" y="1889400"/>
                </a:lnTo>
                <a:lnTo>
                  <a:pt x="4810450" y="1889400"/>
                </a:lnTo>
                <a:lnTo>
                  <a:pt x="4493005" y="1254509"/>
                </a:lnTo>
                <a:close/>
                <a:moveTo>
                  <a:pt x="3684819" y="117990"/>
                </a:moveTo>
                <a:lnTo>
                  <a:pt x="4399746" y="117990"/>
                </a:lnTo>
                <a:lnTo>
                  <a:pt x="4670551" y="659601"/>
                </a:lnTo>
                <a:lnTo>
                  <a:pt x="4399746" y="1201213"/>
                </a:lnTo>
                <a:lnTo>
                  <a:pt x="3684819" y="1201213"/>
                </a:lnTo>
                <a:lnTo>
                  <a:pt x="3414013" y="659601"/>
                </a:lnTo>
                <a:close/>
                <a:moveTo>
                  <a:pt x="3010923" y="82667"/>
                </a:moveTo>
                <a:lnTo>
                  <a:pt x="3341110" y="82667"/>
                </a:lnTo>
                <a:lnTo>
                  <a:pt x="3466180" y="332808"/>
                </a:lnTo>
                <a:lnTo>
                  <a:pt x="3341110" y="582949"/>
                </a:lnTo>
                <a:lnTo>
                  <a:pt x="3010923" y="582949"/>
                </a:lnTo>
                <a:lnTo>
                  <a:pt x="2885852" y="332808"/>
                </a:lnTo>
                <a:close/>
                <a:moveTo>
                  <a:pt x="2554593" y="0"/>
                </a:moveTo>
                <a:lnTo>
                  <a:pt x="2794618" y="0"/>
                </a:lnTo>
                <a:lnTo>
                  <a:pt x="2885536" y="181837"/>
                </a:lnTo>
                <a:lnTo>
                  <a:pt x="2794618" y="363674"/>
                </a:lnTo>
                <a:lnTo>
                  <a:pt x="2554593" y="363674"/>
                </a:lnTo>
                <a:lnTo>
                  <a:pt x="2463674" y="181837"/>
                </a:lnTo>
                <a:close/>
              </a:path>
            </a:pathLst>
          </a:custGeom>
          <a:solidFill>
            <a:schemeClr val="bg1">
              <a:lumMod val="95000"/>
            </a:schemeClr>
          </a:solidFill>
          <a:ln w="95250">
            <a:noFill/>
          </a:ln>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Place Your Picture Here And Send To Back</a:t>
            </a:r>
            <a:endParaRPr lang="ko-KR" altLang="en-US" dirty="0"/>
          </a:p>
        </p:txBody>
      </p:sp>
    </p:spTree>
    <p:extLst>
      <p:ext uri="{BB962C8B-B14F-4D97-AF65-F5344CB8AC3E}">
        <p14:creationId xmlns:p14="http://schemas.microsoft.com/office/powerpoint/2010/main" val="30992838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1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2">
            <a:extLst>
              <a:ext uri="{FF2B5EF4-FFF2-40B4-BE49-F238E27FC236}">
                <a16:creationId xmlns:a16="http://schemas.microsoft.com/office/drawing/2014/main" id="{139AEE49-A853-440A-BAE8-45ACC767627B}"/>
              </a:ext>
            </a:extLst>
          </p:cNvPr>
          <p:cNvGrpSpPr/>
          <p:nvPr userDrawn="1"/>
        </p:nvGrpSpPr>
        <p:grpSpPr>
          <a:xfrm>
            <a:off x="6394325" y="1394605"/>
            <a:ext cx="5179940" cy="2846026"/>
            <a:chOff x="-548507" y="477868"/>
            <a:chExt cx="11570449" cy="6357177"/>
          </a:xfrm>
        </p:grpSpPr>
        <p:sp>
          <p:nvSpPr>
            <p:cNvPr id="6" name="Freeform: Shape 4">
              <a:extLst>
                <a:ext uri="{FF2B5EF4-FFF2-40B4-BE49-F238E27FC236}">
                  <a16:creationId xmlns:a16="http://schemas.microsoft.com/office/drawing/2014/main" id="{DFD13E8F-17DD-4D1F-8EB0-46CDB245AF38}"/>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dirty="0"/>
            </a:p>
          </p:txBody>
        </p:sp>
        <p:sp>
          <p:nvSpPr>
            <p:cNvPr id="7" name="Freeform: Shape 5">
              <a:extLst>
                <a:ext uri="{FF2B5EF4-FFF2-40B4-BE49-F238E27FC236}">
                  <a16:creationId xmlns:a16="http://schemas.microsoft.com/office/drawing/2014/main" id="{ECB0BEFC-B3B4-4197-AD4B-8834371C51D2}"/>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dirty="0"/>
            </a:p>
          </p:txBody>
        </p:sp>
        <p:sp>
          <p:nvSpPr>
            <p:cNvPr id="8" name="Freeform: Shape 6">
              <a:extLst>
                <a:ext uri="{FF2B5EF4-FFF2-40B4-BE49-F238E27FC236}">
                  <a16:creationId xmlns:a16="http://schemas.microsoft.com/office/drawing/2014/main" id="{829D2832-88C3-4F22-8F09-5857C3053672}"/>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dirty="0"/>
            </a:p>
          </p:txBody>
        </p:sp>
        <p:sp>
          <p:nvSpPr>
            <p:cNvPr id="9" name="Freeform: Shape 7">
              <a:extLst>
                <a:ext uri="{FF2B5EF4-FFF2-40B4-BE49-F238E27FC236}">
                  <a16:creationId xmlns:a16="http://schemas.microsoft.com/office/drawing/2014/main" id="{45963287-5D3B-4819-95D6-50B3245D9E82}"/>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10" name="Freeform: Shape 8">
              <a:extLst>
                <a:ext uri="{FF2B5EF4-FFF2-40B4-BE49-F238E27FC236}">
                  <a16:creationId xmlns:a16="http://schemas.microsoft.com/office/drawing/2014/main" id="{E66990F4-D028-4610-8208-0F6130CCED0B}"/>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dirty="0"/>
            </a:p>
          </p:txBody>
        </p:sp>
        <p:grpSp>
          <p:nvGrpSpPr>
            <p:cNvPr id="11" name="Group 9">
              <a:extLst>
                <a:ext uri="{FF2B5EF4-FFF2-40B4-BE49-F238E27FC236}">
                  <a16:creationId xmlns:a16="http://schemas.microsoft.com/office/drawing/2014/main" id="{27AB6A6D-7648-4DF0-8D6D-3E432A8DB4E7}"/>
                </a:ext>
              </a:extLst>
            </p:cNvPr>
            <p:cNvGrpSpPr/>
            <p:nvPr/>
          </p:nvGrpSpPr>
          <p:grpSpPr>
            <a:xfrm>
              <a:off x="1606" y="6382978"/>
              <a:ext cx="413937" cy="115242"/>
              <a:chOff x="5955" y="6353672"/>
              <a:chExt cx="413937" cy="115242"/>
            </a:xfrm>
          </p:grpSpPr>
          <p:sp>
            <p:nvSpPr>
              <p:cNvPr id="16" name="Rectangle: Rounded Corners 14">
                <a:extLst>
                  <a:ext uri="{FF2B5EF4-FFF2-40B4-BE49-F238E27FC236}">
                    <a16:creationId xmlns:a16="http://schemas.microsoft.com/office/drawing/2014/main" id="{DED79DB2-2B9F-404D-AB79-5CCC7BFFD82F}"/>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Rounded Corners 15">
                <a:extLst>
                  <a:ext uri="{FF2B5EF4-FFF2-40B4-BE49-F238E27FC236}">
                    <a16:creationId xmlns:a16="http://schemas.microsoft.com/office/drawing/2014/main" id="{239AA2B2-0AA8-4454-8023-C68FEFE16BC2}"/>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2" name="Group 10">
              <a:extLst>
                <a:ext uri="{FF2B5EF4-FFF2-40B4-BE49-F238E27FC236}">
                  <a16:creationId xmlns:a16="http://schemas.microsoft.com/office/drawing/2014/main" id="{9EF1FE0D-7A4F-442C-9556-64E41AE436A8}"/>
                </a:ext>
              </a:extLst>
            </p:cNvPr>
            <p:cNvGrpSpPr/>
            <p:nvPr/>
          </p:nvGrpSpPr>
          <p:grpSpPr>
            <a:xfrm>
              <a:off x="9855291" y="6381600"/>
              <a:ext cx="885989" cy="115242"/>
              <a:chOff x="5955" y="6353672"/>
              <a:chExt cx="413937" cy="115242"/>
            </a:xfrm>
          </p:grpSpPr>
          <p:sp>
            <p:nvSpPr>
              <p:cNvPr id="14" name="Rectangle: Rounded Corners 12">
                <a:extLst>
                  <a:ext uri="{FF2B5EF4-FFF2-40B4-BE49-F238E27FC236}">
                    <a16:creationId xmlns:a16="http://schemas.microsoft.com/office/drawing/2014/main" id="{3CEC0FC8-9598-4670-8CDC-C85502F2AD99}"/>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Rounded Corners 13">
                <a:extLst>
                  <a:ext uri="{FF2B5EF4-FFF2-40B4-BE49-F238E27FC236}">
                    <a16:creationId xmlns:a16="http://schemas.microsoft.com/office/drawing/2014/main" id="{73D4C683-A7A6-4905-8454-28BCC73E2D57}"/>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3" name="Freeform: Shape 11">
              <a:extLst>
                <a:ext uri="{FF2B5EF4-FFF2-40B4-BE49-F238E27FC236}">
                  <a16:creationId xmlns:a16="http://schemas.microsoft.com/office/drawing/2014/main" id="{6DD182B4-66FE-4A4F-8E18-894FC9581798}"/>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8" name="그림 개체 틀 2">
            <a:extLst>
              <a:ext uri="{FF2B5EF4-FFF2-40B4-BE49-F238E27FC236}">
                <a16:creationId xmlns:a16="http://schemas.microsoft.com/office/drawing/2014/main" id="{7564506E-7219-4ED4-8ED1-6D8B49B632D7}"/>
              </a:ext>
            </a:extLst>
          </p:cNvPr>
          <p:cNvSpPr>
            <a:spLocks noGrp="1"/>
          </p:cNvSpPr>
          <p:nvPr>
            <p:ph type="pic" sz="quarter" idx="11" hasCustomPrompt="1"/>
          </p:nvPr>
        </p:nvSpPr>
        <p:spPr>
          <a:xfrm>
            <a:off x="7090267" y="1554450"/>
            <a:ext cx="3814976" cy="2298759"/>
          </a:xfrm>
          <a:prstGeom prst="rect">
            <a:avLst/>
          </a:prstGeom>
          <a:solidFill>
            <a:schemeClr val="bg1">
              <a:lumMod val="95000"/>
            </a:schemeClr>
          </a:solidFill>
          <a:ln w="25400">
            <a:noFill/>
          </a:ln>
          <a:effectLst/>
        </p:spPr>
        <p:txBody>
          <a:bodyPr anchor="ctr"/>
          <a:lstStyle>
            <a:lvl1pPr marL="0" indent="0" algn="ctr">
              <a:buFontTx/>
              <a:buNone/>
              <a:defRPr sz="1800">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
        <p:nvSpPr>
          <p:cNvPr id="20" name="Text Placeholder 9">
            <a:extLst>
              <a:ext uri="{FF2B5EF4-FFF2-40B4-BE49-F238E27FC236}">
                <a16:creationId xmlns:a16="http://schemas.microsoft.com/office/drawing/2014/main" id="{093A6CA3-825E-444B-B5BB-866CB77A1E47}"/>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4704989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3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7B86733F-3A4F-426D-AE1E-33203952FD7B}"/>
              </a:ext>
            </a:extLst>
          </p:cNvPr>
          <p:cNvSpPr/>
          <p:nvPr userDrawn="1"/>
        </p:nvSpPr>
        <p:spPr>
          <a:xfrm>
            <a:off x="0" y="2497335"/>
            <a:ext cx="4871870" cy="13681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800"/>
          </a:p>
        </p:txBody>
      </p:sp>
      <p:sp>
        <p:nvSpPr>
          <p:cNvPr id="4" name="Rectangle 11">
            <a:extLst>
              <a:ext uri="{FF2B5EF4-FFF2-40B4-BE49-F238E27FC236}">
                <a16:creationId xmlns:a16="http://schemas.microsoft.com/office/drawing/2014/main" id="{054AE734-B5D7-48A6-8C98-758CABD07934}"/>
              </a:ext>
            </a:extLst>
          </p:cNvPr>
          <p:cNvSpPr/>
          <p:nvPr userDrawn="1"/>
        </p:nvSpPr>
        <p:spPr>
          <a:xfrm>
            <a:off x="7320144" y="3862911"/>
            <a:ext cx="4871858" cy="13681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800"/>
          </a:p>
        </p:txBody>
      </p:sp>
      <p:grpSp>
        <p:nvGrpSpPr>
          <p:cNvPr id="5" name="Group 2">
            <a:extLst>
              <a:ext uri="{FF2B5EF4-FFF2-40B4-BE49-F238E27FC236}">
                <a16:creationId xmlns:a16="http://schemas.microsoft.com/office/drawing/2014/main" id="{DD37D158-47AC-4588-B84D-86098AAC3EC0}"/>
              </a:ext>
            </a:extLst>
          </p:cNvPr>
          <p:cNvGrpSpPr/>
          <p:nvPr userDrawn="1"/>
        </p:nvGrpSpPr>
        <p:grpSpPr>
          <a:xfrm>
            <a:off x="4818615" y="1597888"/>
            <a:ext cx="2580306" cy="4655566"/>
            <a:chOff x="4789978" y="1099366"/>
            <a:chExt cx="2580306" cy="4655566"/>
          </a:xfrm>
          <a:effectLst>
            <a:outerShdw blurRad="63500" sx="102000" sy="102000" algn="ctr" rotWithShape="0">
              <a:prstClr val="black">
                <a:alpha val="40000"/>
              </a:prstClr>
            </a:outerShdw>
          </a:effectLst>
        </p:grpSpPr>
        <p:sp>
          <p:nvSpPr>
            <p:cNvPr id="6" name="Graphic 2">
              <a:extLst>
                <a:ext uri="{FF2B5EF4-FFF2-40B4-BE49-F238E27FC236}">
                  <a16:creationId xmlns:a16="http://schemas.microsoft.com/office/drawing/2014/main" id="{8EF17994-0314-4AAD-9573-088A1FC8D709}"/>
                </a:ext>
              </a:extLst>
            </p:cNvPr>
            <p:cNvSpPr/>
            <p:nvPr/>
          </p:nvSpPr>
          <p:spPr>
            <a:xfrm>
              <a:off x="4793972" y="1099366"/>
              <a:ext cx="2573455" cy="4655566"/>
            </a:xfrm>
            <a:custGeom>
              <a:avLst/>
              <a:gdLst>
                <a:gd name="connsiteX0" fmla="*/ 2940654 w 3387838"/>
                <a:gd name="connsiteY0" fmla="*/ 6858876 h 6858875"/>
                <a:gd name="connsiteX1" fmla="*/ 447185 w 3387838"/>
                <a:gd name="connsiteY1" fmla="*/ 6858876 h 6858875"/>
                <a:gd name="connsiteX2" fmla="*/ 0 w 3387838"/>
                <a:gd name="connsiteY2" fmla="*/ 6411691 h 6858875"/>
                <a:gd name="connsiteX3" fmla="*/ 0 w 3387838"/>
                <a:gd name="connsiteY3" fmla="*/ 447185 h 6858875"/>
                <a:gd name="connsiteX4" fmla="*/ 447185 w 3387838"/>
                <a:gd name="connsiteY4" fmla="*/ 0 h 6858875"/>
                <a:gd name="connsiteX5" fmla="*/ 2940654 w 3387838"/>
                <a:gd name="connsiteY5" fmla="*/ 0 h 6858875"/>
                <a:gd name="connsiteX6" fmla="*/ 3387838 w 3387838"/>
                <a:gd name="connsiteY6" fmla="*/ 447185 h 6858875"/>
                <a:gd name="connsiteX7" fmla="*/ 3387838 w 3387838"/>
                <a:gd name="connsiteY7" fmla="*/ 6411759 h 6858875"/>
                <a:gd name="connsiteX8" fmla="*/ 2940654 w 3387838"/>
                <a:gd name="connsiteY8" fmla="*/ 6858876 h 685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87838" h="6858875">
                  <a:moveTo>
                    <a:pt x="2940654" y="6858876"/>
                  </a:moveTo>
                  <a:lnTo>
                    <a:pt x="447185" y="6858876"/>
                  </a:lnTo>
                  <a:cubicBezTo>
                    <a:pt x="200216" y="6858876"/>
                    <a:pt x="0" y="6658660"/>
                    <a:pt x="0" y="6411691"/>
                  </a:cubicBezTo>
                  <a:lnTo>
                    <a:pt x="0" y="447185"/>
                  </a:lnTo>
                  <a:cubicBezTo>
                    <a:pt x="67" y="200216"/>
                    <a:pt x="200216" y="0"/>
                    <a:pt x="447185" y="0"/>
                  </a:cubicBezTo>
                  <a:lnTo>
                    <a:pt x="2940654" y="0"/>
                  </a:lnTo>
                  <a:cubicBezTo>
                    <a:pt x="3187622" y="0"/>
                    <a:pt x="3387838" y="200216"/>
                    <a:pt x="3387838" y="447185"/>
                  </a:cubicBezTo>
                  <a:lnTo>
                    <a:pt x="3387838" y="6411759"/>
                  </a:lnTo>
                  <a:cubicBezTo>
                    <a:pt x="3387771" y="6658660"/>
                    <a:pt x="3187555" y="6858876"/>
                    <a:pt x="2940654" y="6858876"/>
                  </a:cubicBezTo>
                  <a:close/>
                </a:path>
              </a:pathLst>
            </a:custGeom>
            <a:solidFill>
              <a:srgbClr val="D0D4D8"/>
            </a:solidFill>
            <a:ln w="6728" cap="flat">
              <a:noFill/>
              <a:prstDash val="solid"/>
              <a:miter/>
            </a:ln>
          </p:spPr>
          <p:txBody>
            <a:bodyPr rtlCol="0" anchor="ctr"/>
            <a:lstStyle/>
            <a:p>
              <a:endParaRPr lang="en-US" dirty="0"/>
            </a:p>
          </p:txBody>
        </p:sp>
        <p:sp>
          <p:nvSpPr>
            <p:cNvPr id="7" name="Graphic 2">
              <a:extLst>
                <a:ext uri="{FF2B5EF4-FFF2-40B4-BE49-F238E27FC236}">
                  <a16:creationId xmlns:a16="http://schemas.microsoft.com/office/drawing/2014/main" id="{F1E07EF6-EB3A-4FE8-9B05-EEE51EB6A55B}"/>
                </a:ext>
              </a:extLst>
            </p:cNvPr>
            <p:cNvSpPr/>
            <p:nvPr/>
          </p:nvSpPr>
          <p:spPr>
            <a:xfrm>
              <a:off x="4828452" y="1123785"/>
              <a:ext cx="2504495" cy="4606685"/>
            </a:xfrm>
            <a:custGeom>
              <a:avLst/>
              <a:gdLst>
                <a:gd name="connsiteX0" fmla="*/ 2858870 w 3305986"/>
                <a:gd name="connsiteY0" fmla="*/ 6786860 h 6786860"/>
                <a:gd name="connsiteX1" fmla="*/ 447185 w 3305986"/>
                <a:gd name="connsiteY1" fmla="*/ 6786860 h 6786860"/>
                <a:gd name="connsiteX2" fmla="*/ 0 w 3305986"/>
                <a:gd name="connsiteY2" fmla="*/ 6339676 h 6786860"/>
                <a:gd name="connsiteX3" fmla="*/ 0 w 3305986"/>
                <a:gd name="connsiteY3" fmla="*/ 447185 h 6786860"/>
                <a:gd name="connsiteX4" fmla="*/ 447185 w 3305986"/>
                <a:gd name="connsiteY4" fmla="*/ 0 h 6786860"/>
                <a:gd name="connsiteX5" fmla="*/ 2858802 w 3305986"/>
                <a:gd name="connsiteY5" fmla="*/ 0 h 6786860"/>
                <a:gd name="connsiteX6" fmla="*/ 3305987 w 3305986"/>
                <a:gd name="connsiteY6" fmla="*/ 447185 h 6786860"/>
                <a:gd name="connsiteX7" fmla="*/ 3305987 w 3305986"/>
                <a:gd name="connsiteY7" fmla="*/ 6339743 h 6786860"/>
                <a:gd name="connsiteX8" fmla="*/ 2858870 w 3305986"/>
                <a:gd name="connsiteY8" fmla="*/ 6786860 h 6786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5986" h="6786860">
                  <a:moveTo>
                    <a:pt x="2858870" y="6786860"/>
                  </a:moveTo>
                  <a:lnTo>
                    <a:pt x="447185" y="6786860"/>
                  </a:lnTo>
                  <a:cubicBezTo>
                    <a:pt x="200216" y="6786860"/>
                    <a:pt x="0" y="6586644"/>
                    <a:pt x="0" y="6339676"/>
                  </a:cubicBezTo>
                  <a:lnTo>
                    <a:pt x="0" y="447185"/>
                  </a:lnTo>
                  <a:cubicBezTo>
                    <a:pt x="0" y="200216"/>
                    <a:pt x="200216" y="0"/>
                    <a:pt x="447185" y="0"/>
                  </a:cubicBezTo>
                  <a:lnTo>
                    <a:pt x="2858802" y="0"/>
                  </a:lnTo>
                  <a:cubicBezTo>
                    <a:pt x="3105771" y="0"/>
                    <a:pt x="3305987" y="200216"/>
                    <a:pt x="3305987" y="447185"/>
                  </a:cubicBezTo>
                  <a:lnTo>
                    <a:pt x="3305987" y="6339743"/>
                  </a:lnTo>
                  <a:cubicBezTo>
                    <a:pt x="3305987" y="6586644"/>
                    <a:pt x="3105771" y="6786860"/>
                    <a:pt x="2858870" y="6786860"/>
                  </a:cubicBezTo>
                  <a:close/>
                </a:path>
              </a:pathLst>
            </a:custGeom>
            <a:solidFill>
              <a:srgbClr val="070808"/>
            </a:solidFill>
            <a:ln w="6728" cap="flat">
              <a:noFill/>
              <a:prstDash val="solid"/>
              <a:miter/>
            </a:ln>
          </p:spPr>
          <p:txBody>
            <a:bodyPr rtlCol="0" anchor="ctr"/>
            <a:lstStyle/>
            <a:p>
              <a:endParaRPr lang="en-US" dirty="0"/>
            </a:p>
          </p:txBody>
        </p:sp>
        <p:sp>
          <p:nvSpPr>
            <p:cNvPr id="8" name="Graphic 2">
              <a:extLst>
                <a:ext uri="{FF2B5EF4-FFF2-40B4-BE49-F238E27FC236}">
                  <a16:creationId xmlns:a16="http://schemas.microsoft.com/office/drawing/2014/main" id="{E3CFD428-29E0-46FA-8ACE-F29E031F66B9}"/>
                </a:ext>
              </a:extLst>
            </p:cNvPr>
            <p:cNvSpPr/>
            <p:nvPr/>
          </p:nvSpPr>
          <p:spPr>
            <a:xfrm>
              <a:off x="4888657" y="1203120"/>
              <a:ext cx="2384085" cy="4448058"/>
            </a:xfrm>
            <a:custGeom>
              <a:avLst/>
              <a:gdLst>
                <a:gd name="connsiteX0" fmla="*/ 2682906 w 3006269"/>
                <a:gd name="connsiteY0" fmla="*/ 0 h 6553162"/>
                <a:gd name="connsiteX1" fmla="*/ 2383121 w 3006269"/>
                <a:gd name="connsiteY1" fmla="*/ 0 h 6553162"/>
                <a:gd name="connsiteX2" fmla="*/ 2355366 w 3006269"/>
                <a:gd name="connsiteY2" fmla="*/ 27755 h 6553162"/>
                <a:gd name="connsiteX3" fmla="*/ 2355366 w 3006269"/>
                <a:gd name="connsiteY3" fmla="*/ 27755 h 6553162"/>
                <a:gd name="connsiteX4" fmla="*/ 2140599 w 3006269"/>
                <a:gd name="connsiteY4" fmla="*/ 242523 h 6553162"/>
                <a:gd name="connsiteX5" fmla="*/ 852197 w 3006269"/>
                <a:gd name="connsiteY5" fmla="*/ 242523 h 6553162"/>
                <a:gd name="connsiteX6" fmla="*/ 637430 w 3006269"/>
                <a:gd name="connsiteY6" fmla="*/ 27755 h 6553162"/>
                <a:gd name="connsiteX7" fmla="*/ 637430 w 3006269"/>
                <a:gd name="connsiteY7" fmla="*/ 27755 h 6553162"/>
                <a:gd name="connsiteX8" fmla="*/ 609675 w 3006269"/>
                <a:gd name="connsiteY8" fmla="*/ 0 h 6553162"/>
                <a:gd name="connsiteX9" fmla="*/ 323363 w 3006269"/>
                <a:gd name="connsiteY9" fmla="*/ 0 h 6553162"/>
                <a:gd name="connsiteX10" fmla="*/ 0 w 3006269"/>
                <a:gd name="connsiteY10" fmla="*/ 323363 h 6553162"/>
                <a:gd name="connsiteX11" fmla="*/ 0 w 3006269"/>
                <a:gd name="connsiteY11" fmla="*/ 6229799 h 6553162"/>
                <a:gd name="connsiteX12" fmla="*/ 323363 w 3006269"/>
                <a:gd name="connsiteY12" fmla="*/ 6553163 h 6553162"/>
                <a:gd name="connsiteX13" fmla="*/ 2682906 w 3006269"/>
                <a:gd name="connsiteY13" fmla="*/ 6553163 h 6553162"/>
                <a:gd name="connsiteX14" fmla="*/ 3006269 w 3006269"/>
                <a:gd name="connsiteY14" fmla="*/ 6229799 h 6553162"/>
                <a:gd name="connsiteX15" fmla="*/ 3006269 w 3006269"/>
                <a:gd name="connsiteY15" fmla="*/ 323363 h 6553162"/>
                <a:gd name="connsiteX16" fmla="*/ 2682906 w 3006269"/>
                <a:gd name="connsiteY16" fmla="*/ 0 h 6553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06269" h="6553162">
                  <a:moveTo>
                    <a:pt x="2682906" y="0"/>
                  </a:moveTo>
                  <a:lnTo>
                    <a:pt x="2383121" y="0"/>
                  </a:lnTo>
                  <a:cubicBezTo>
                    <a:pt x="2367761" y="0"/>
                    <a:pt x="2355366" y="12463"/>
                    <a:pt x="2355366" y="27755"/>
                  </a:cubicBezTo>
                  <a:lnTo>
                    <a:pt x="2355366" y="27755"/>
                  </a:lnTo>
                  <a:cubicBezTo>
                    <a:pt x="2355366" y="146322"/>
                    <a:pt x="2259233" y="242523"/>
                    <a:pt x="2140599" y="242523"/>
                  </a:cubicBezTo>
                  <a:lnTo>
                    <a:pt x="852197" y="242523"/>
                  </a:lnTo>
                  <a:cubicBezTo>
                    <a:pt x="733631" y="242523"/>
                    <a:pt x="637430" y="146389"/>
                    <a:pt x="637430" y="27755"/>
                  </a:cubicBezTo>
                  <a:lnTo>
                    <a:pt x="637430" y="27755"/>
                  </a:lnTo>
                  <a:cubicBezTo>
                    <a:pt x="637430" y="12396"/>
                    <a:pt x="624967" y="0"/>
                    <a:pt x="609675" y="0"/>
                  </a:cubicBezTo>
                  <a:lnTo>
                    <a:pt x="323363" y="0"/>
                  </a:lnTo>
                  <a:cubicBezTo>
                    <a:pt x="144772" y="0"/>
                    <a:pt x="0" y="144773"/>
                    <a:pt x="0" y="323363"/>
                  </a:cubicBezTo>
                  <a:lnTo>
                    <a:pt x="0" y="6229799"/>
                  </a:lnTo>
                  <a:cubicBezTo>
                    <a:pt x="0" y="6408390"/>
                    <a:pt x="144772" y="6553163"/>
                    <a:pt x="323363" y="6553163"/>
                  </a:cubicBezTo>
                  <a:lnTo>
                    <a:pt x="2682906" y="6553163"/>
                  </a:lnTo>
                  <a:cubicBezTo>
                    <a:pt x="2861497" y="6553163"/>
                    <a:pt x="3006269" y="6408390"/>
                    <a:pt x="3006269" y="6229799"/>
                  </a:cubicBezTo>
                  <a:lnTo>
                    <a:pt x="3006269" y="323363"/>
                  </a:lnTo>
                  <a:cubicBezTo>
                    <a:pt x="3006269" y="144773"/>
                    <a:pt x="2861497" y="0"/>
                    <a:pt x="2682906" y="0"/>
                  </a:cubicBezTo>
                  <a:close/>
                </a:path>
              </a:pathLst>
            </a:custGeom>
            <a:solidFill>
              <a:schemeClr val="bg1">
                <a:lumMod val="85000"/>
              </a:schemeClr>
            </a:solidFill>
            <a:ln w="6728" cap="flat">
              <a:noFill/>
              <a:prstDash val="solid"/>
              <a:miter/>
            </a:ln>
          </p:spPr>
          <p:txBody>
            <a:bodyPr rtlCol="0" anchor="ctr"/>
            <a:lstStyle/>
            <a:p>
              <a:endParaRPr lang="en-US" dirty="0"/>
            </a:p>
          </p:txBody>
        </p:sp>
        <p:sp>
          <p:nvSpPr>
            <p:cNvPr id="9" name="Graphic 2">
              <a:extLst>
                <a:ext uri="{FF2B5EF4-FFF2-40B4-BE49-F238E27FC236}">
                  <a16:creationId xmlns:a16="http://schemas.microsoft.com/office/drawing/2014/main" id="{50D97A00-F113-422E-9B4F-EB1B2D0AAEBA}"/>
                </a:ext>
              </a:extLst>
            </p:cNvPr>
            <p:cNvSpPr/>
            <p:nvPr/>
          </p:nvSpPr>
          <p:spPr>
            <a:xfrm>
              <a:off x="4790433" y="1761624"/>
              <a:ext cx="18006" cy="158625"/>
            </a:xfrm>
            <a:custGeom>
              <a:avLst/>
              <a:gdLst>
                <a:gd name="connsiteX0" fmla="*/ 15158 w 23982"/>
                <a:gd name="connsiteY0" fmla="*/ 233697 h 233697"/>
                <a:gd name="connsiteX1" fmla="*/ 0 w 23982"/>
                <a:gd name="connsiteY1" fmla="*/ 233697 h 233697"/>
                <a:gd name="connsiteX2" fmla="*/ 0 w 23982"/>
                <a:gd name="connsiteY2" fmla="*/ 0 h 233697"/>
                <a:gd name="connsiteX3" fmla="*/ 15158 w 23982"/>
                <a:gd name="connsiteY3" fmla="*/ 0 h 233697"/>
                <a:gd name="connsiteX4" fmla="*/ 23983 w 23982"/>
                <a:gd name="connsiteY4" fmla="*/ 8825 h 233697"/>
                <a:gd name="connsiteX5" fmla="*/ 23983 w 23982"/>
                <a:gd name="connsiteY5" fmla="*/ 224805 h 233697"/>
                <a:gd name="connsiteX6" fmla="*/ 15158 w 23982"/>
                <a:gd name="connsiteY6" fmla="*/ 233697 h 233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82" h="233697">
                  <a:moveTo>
                    <a:pt x="15158" y="233697"/>
                  </a:moveTo>
                  <a:lnTo>
                    <a:pt x="0" y="233697"/>
                  </a:lnTo>
                  <a:lnTo>
                    <a:pt x="0" y="0"/>
                  </a:lnTo>
                  <a:lnTo>
                    <a:pt x="15158" y="0"/>
                  </a:lnTo>
                  <a:cubicBezTo>
                    <a:pt x="20008" y="0"/>
                    <a:pt x="23983" y="3975"/>
                    <a:pt x="23983" y="8825"/>
                  </a:cubicBezTo>
                  <a:lnTo>
                    <a:pt x="23983" y="224805"/>
                  </a:lnTo>
                  <a:cubicBezTo>
                    <a:pt x="23983" y="229723"/>
                    <a:pt x="20008" y="233697"/>
                    <a:pt x="15158" y="233697"/>
                  </a:cubicBezTo>
                  <a:close/>
                </a:path>
              </a:pathLst>
            </a:custGeom>
            <a:solidFill>
              <a:srgbClr val="364551"/>
            </a:solidFill>
            <a:ln w="6728" cap="flat">
              <a:noFill/>
              <a:prstDash val="solid"/>
              <a:miter/>
            </a:ln>
          </p:spPr>
          <p:txBody>
            <a:bodyPr rtlCol="0" anchor="ctr"/>
            <a:lstStyle/>
            <a:p>
              <a:endParaRPr lang="en-US" dirty="0"/>
            </a:p>
          </p:txBody>
        </p:sp>
        <p:sp>
          <p:nvSpPr>
            <p:cNvPr id="10" name="Graphic 2">
              <a:extLst>
                <a:ext uri="{FF2B5EF4-FFF2-40B4-BE49-F238E27FC236}">
                  <a16:creationId xmlns:a16="http://schemas.microsoft.com/office/drawing/2014/main" id="{12FEAF74-6F90-4E53-A242-CB2C0C46A994}"/>
                </a:ext>
              </a:extLst>
            </p:cNvPr>
            <p:cNvSpPr/>
            <p:nvPr/>
          </p:nvSpPr>
          <p:spPr>
            <a:xfrm>
              <a:off x="4790433" y="2101968"/>
              <a:ext cx="25137" cy="316382"/>
            </a:xfrm>
            <a:custGeom>
              <a:avLst/>
              <a:gdLst>
                <a:gd name="connsiteX0" fmla="*/ 24656 w 33481"/>
                <a:gd name="connsiteY0" fmla="*/ 466115 h 466115"/>
                <a:gd name="connsiteX1" fmla="*/ 10105 w 33481"/>
                <a:gd name="connsiteY1" fmla="*/ 466115 h 466115"/>
                <a:gd name="connsiteX2" fmla="*/ 0 w 33481"/>
                <a:gd name="connsiteY2" fmla="*/ 456010 h 466115"/>
                <a:gd name="connsiteX3" fmla="*/ 0 w 33481"/>
                <a:gd name="connsiteY3" fmla="*/ 10105 h 466115"/>
                <a:gd name="connsiteX4" fmla="*/ 10105 w 33481"/>
                <a:gd name="connsiteY4" fmla="*/ 0 h 466115"/>
                <a:gd name="connsiteX5" fmla="*/ 24656 w 33481"/>
                <a:gd name="connsiteY5" fmla="*/ 0 h 466115"/>
                <a:gd name="connsiteX6" fmla="*/ 33482 w 33481"/>
                <a:gd name="connsiteY6" fmla="*/ 8825 h 466115"/>
                <a:gd name="connsiteX7" fmla="*/ 33482 w 33481"/>
                <a:gd name="connsiteY7" fmla="*/ 457223 h 466115"/>
                <a:gd name="connsiteX8" fmla="*/ 24656 w 33481"/>
                <a:gd name="connsiteY8" fmla="*/ 466115 h 466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81" h="466115">
                  <a:moveTo>
                    <a:pt x="24656" y="466115"/>
                  </a:moveTo>
                  <a:lnTo>
                    <a:pt x="10105" y="466115"/>
                  </a:lnTo>
                  <a:cubicBezTo>
                    <a:pt x="4514" y="466115"/>
                    <a:pt x="0" y="461601"/>
                    <a:pt x="0" y="456010"/>
                  </a:cubicBezTo>
                  <a:lnTo>
                    <a:pt x="0" y="10105"/>
                  </a:lnTo>
                  <a:cubicBezTo>
                    <a:pt x="0" y="4514"/>
                    <a:pt x="4514" y="0"/>
                    <a:pt x="10105" y="0"/>
                  </a:cubicBezTo>
                  <a:lnTo>
                    <a:pt x="24656" y="0"/>
                  </a:lnTo>
                  <a:cubicBezTo>
                    <a:pt x="29507" y="0"/>
                    <a:pt x="33482" y="3975"/>
                    <a:pt x="33482" y="8825"/>
                  </a:cubicBezTo>
                  <a:lnTo>
                    <a:pt x="33482" y="457223"/>
                  </a:lnTo>
                  <a:cubicBezTo>
                    <a:pt x="33482" y="462140"/>
                    <a:pt x="29507" y="466115"/>
                    <a:pt x="24656" y="466115"/>
                  </a:cubicBezTo>
                  <a:close/>
                </a:path>
              </a:pathLst>
            </a:custGeom>
            <a:solidFill>
              <a:srgbClr val="364551"/>
            </a:solidFill>
            <a:ln w="6728" cap="flat">
              <a:noFill/>
              <a:prstDash val="solid"/>
              <a:miter/>
            </a:ln>
          </p:spPr>
          <p:txBody>
            <a:bodyPr rtlCol="0" anchor="ctr"/>
            <a:lstStyle/>
            <a:p>
              <a:endParaRPr lang="en-US" dirty="0"/>
            </a:p>
          </p:txBody>
        </p:sp>
        <p:sp>
          <p:nvSpPr>
            <p:cNvPr id="11" name="Graphic 2">
              <a:extLst>
                <a:ext uri="{FF2B5EF4-FFF2-40B4-BE49-F238E27FC236}">
                  <a16:creationId xmlns:a16="http://schemas.microsoft.com/office/drawing/2014/main" id="{7F6F8DB2-D57D-45E8-BE86-2526FED7524D}"/>
                </a:ext>
              </a:extLst>
            </p:cNvPr>
            <p:cNvSpPr/>
            <p:nvPr/>
          </p:nvSpPr>
          <p:spPr>
            <a:xfrm>
              <a:off x="4790484" y="2124694"/>
              <a:ext cx="14213" cy="264940"/>
            </a:xfrm>
            <a:custGeom>
              <a:avLst/>
              <a:gdLst>
                <a:gd name="connsiteX0" fmla="*/ 17650 w 18930"/>
                <a:gd name="connsiteY0" fmla="*/ 390327 h 390326"/>
                <a:gd name="connsiteX1" fmla="*/ 1886 w 18930"/>
                <a:gd name="connsiteY1" fmla="*/ 390327 h 390326"/>
                <a:gd name="connsiteX2" fmla="*/ 0 w 18930"/>
                <a:gd name="connsiteY2" fmla="*/ 388440 h 390326"/>
                <a:gd name="connsiteX3" fmla="*/ 0 w 18930"/>
                <a:gd name="connsiteY3" fmla="*/ 1886 h 390326"/>
                <a:gd name="connsiteX4" fmla="*/ 1886 w 18930"/>
                <a:gd name="connsiteY4" fmla="*/ 0 h 390326"/>
                <a:gd name="connsiteX5" fmla="*/ 17650 w 18930"/>
                <a:gd name="connsiteY5" fmla="*/ 0 h 390326"/>
                <a:gd name="connsiteX6" fmla="*/ 18930 w 18930"/>
                <a:gd name="connsiteY6" fmla="*/ 1280 h 390326"/>
                <a:gd name="connsiteX7" fmla="*/ 18930 w 18930"/>
                <a:gd name="connsiteY7" fmla="*/ 389047 h 390326"/>
                <a:gd name="connsiteX8" fmla="*/ 17650 w 18930"/>
                <a:gd name="connsiteY8" fmla="*/ 390327 h 390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390326">
                  <a:moveTo>
                    <a:pt x="17650" y="390327"/>
                  </a:moveTo>
                  <a:lnTo>
                    <a:pt x="1886" y="390327"/>
                  </a:lnTo>
                  <a:cubicBezTo>
                    <a:pt x="808" y="390327"/>
                    <a:pt x="0" y="389451"/>
                    <a:pt x="0" y="388440"/>
                  </a:cubicBezTo>
                  <a:lnTo>
                    <a:pt x="0" y="1886"/>
                  </a:lnTo>
                  <a:cubicBezTo>
                    <a:pt x="0" y="808"/>
                    <a:pt x="876" y="0"/>
                    <a:pt x="1886" y="0"/>
                  </a:cubicBezTo>
                  <a:lnTo>
                    <a:pt x="17650" y="0"/>
                  </a:lnTo>
                  <a:cubicBezTo>
                    <a:pt x="18324" y="0"/>
                    <a:pt x="18930" y="539"/>
                    <a:pt x="18930" y="1280"/>
                  </a:cubicBezTo>
                  <a:lnTo>
                    <a:pt x="18930" y="389047"/>
                  </a:lnTo>
                  <a:cubicBezTo>
                    <a:pt x="18930" y="389788"/>
                    <a:pt x="18324" y="390327"/>
                    <a:pt x="17650" y="390327"/>
                  </a:cubicBezTo>
                  <a:close/>
                </a:path>
              </a:pathLst>
            </a:custGeom>
            <a:solidFill>
              <a:srgbClr val="FAFDFF"/>
            </a:solidFill>
            <a:ln w="6728" cap="flat">
              <a:noFill/>
              <a:prstDash val="solid"/>
              <a:miter/>
            </a:ln>
          </p:spPr>
          <p:txBody>
            <a:bodyPr rtlCol="0" anchor="ctr"/>
            <a:lstStyle/>
            <a:p>
              <a:endParaRPr lang="en-US" dirty="0"/>
            </a:p>
          </p:txBody>
        </p:sp>
        <p:sp>
          <p:nvSpPr>
            <p:cNvPr id="12" name="Graphic 2">
              <a:extLst>
                <a:ext uri="{FF2B5EF4-FFF2-40B4-BE49-F238E27FC236}">
                  <a16:creationId xmlns:a16="http://schemas.microsoft.com/office/drawing/2014/main" id="{611524D0-6828-4540-84F5-C629471449B0}"/>
                </a:ext>
              </a:extLst>
            </p:cNvPr>
            <p:cNvSpPr/>
            <p:nvPr/>
          </p:nvSpPr>
          <p:spPr>
            <a:xfrm>
              <a:off x="4789978" y="2524437"/>
              <a:ext cx="25137" cy="316382"/>
            </a:xfrm>
            <a:custGeom>
              <a:avLst/>
              <a:gdLst>
                <a:gd name="connsiteX0" fmla="*/ 24656 w 33481"/>
                <a:gd name="connsiteY0" fmla="*/ 466115 h 466114"/>
                <a:gd name="connsiteX1" fmla="*/ 10105 w 33481"/>
                <a:gd name="connsiteY1" fmla="*/ 466115 h 466114"/>
                <a:gd name="connsiteX2" fmla="*/ 0 w 33481"/>
                <a:gd name="connsiteY2" fmla="*/ 456010 h 466114"/>
                <a:gd name="connsiteX3" fmla="*/ 0 w 33481"/>
                <a:gd name="connsiteY3" fmla="*/ 10105 h 466114"/>
                <a:gd name="connsiteX4" fmla="*/ 10105 w 33481"/>
                <a:gd name="connsiteY4" fmla="*/ 0 h 466114"/>
                <a:gd name="connsiteX5" fmla="*/ 24656 w 33481"/>
                <a:gd name="connsiteY5" fmla="*/ 0 h 466114"/>
                <a:gd name="connsiteX6" fmla="*/ 33482 w 33481"/>
                <a:gd name="connsiteY6" fmla="*/ 8825 h 466114"/>
                <a:gd name="connsiteX7" fmla="*/ 33482 w 33481"/>
                <a:gd name="connsiteY7" fmla="*/ 457222 h 466114"/>
                <a:gd name="connsiteX8" fmla="*/ 24656 w 33481"/>
                <a:gd name="connsiteY8" fmla="*/ 466115 h 466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81" h="466114">
                  <a:moveTo>
                    <a:pt x="24656" y="466115"/>
                  </a:moveTo>
                  <a:lnTo>
                    <a:pt x="10105" y="466115"/>
                  </a:lnTo>
                  <a:cubicBezTo>
                    <a:pt x="4514" y="466115"/>
                    <a:pt x="0" y="461601"/>
                    <a:pt x="0" y="456010"/>
                  </a:cubicBezTo>
                  <a:lnTo>
                    <a:pt x="0" y="10105"/>
                  </a:lnTo>
                  <a:cubicBezTo>
                    <a:pt x="0" y="4514"/>
                    <a:pt x="4514" y="0"/>
                    <a:pt x="10105" y="0"/>
                  </a:cubicBezTo>
                  <a:lnTo>
                    <a:pt x="24656" y="0"/>
                  </a:lnTo>
                  <a:cubicBezTo>
                    <a:pt x="29507" y="0"/>
                    <a:pt x="33482" y="3975"/>
                    <a:pt x="33482" y="8825"/>
                  </a:cubicBezTo>
                  <a:lnTo>
                    <a:pt x="33482" y="457222"/>
                  </a:lnTo>
                  <a:cubicBezTo>
                    <a:pt x="33482" y="462208"/>
                    <a:pt x="29507" y="466115"/>
                    <a:pt x="24656" y="466115"/>
                  </a:cubicBezTo>
                  <a:close/>
                </a:path>
              </a:pathLst>
            </a:custGeom>
            <a:solidFill>
              <a:srgbClr val="364551"/>
            </a:solidFill>
            <a:ln w="6728" cap="flat">
              <a:noFill/>
              <a:prstDash val="solid"/>
              <a:miter/>
            </a:ln>
          </p:spPr>
          <p:txBody>
            <a:bodyPr rtlCol="0" anchor="ctr"/>
            <a:lstStyle/>
            <a:p>
              <a:endParaRPr lang="en-US" dirty="0"/>
            </a:p>
          </p:txBody>
        </p:sp>
        <p:sp>
          <p:nvSpPr>
            <p:cNvPr id="13" name="Graphic 2">
              <a:extLst>
                <a:ext uri="{FF2B5EF4-FFF2-40B4-BE49-F238E27FC236}">
                  <a16:creationId xmlns:a16="http://schemas.microsoft.com/office/drawing/2014/main" id="{DA2F0732-391E-4051-8197-DB20F6369FA4}"/>
                </a:ext>
              </a:extLst>
            </p:cNvPr>
            <p:cNvSpPr/>
            <p:nvPr/>
          </p:nvSpPr>
          <p:spPr>
            <a:xfrm>
              <a:off x="4789978" y="2547163"/>
              <a:ext cx="14213" cy="264940"/>
            </a:xfrm>
            <a:custGeom>
              <a:avLst/>
              <a:gdLst>
                <a:gd name="connsiteX0" fmla="*/ 17718 w 18930"/>
                <a:gd name="connsiteY0" fmla="*/ 390327 h 390326"/>
                <a:gd name="connsiteX1" fmla="*/ 1886 w 18930"/>
                <a:gd name="connsiteY1" fmla="*/ 390327 h 390326"/>
                <a:gd name="connsiteX2" fmla="*/ 0 w 18930"/>
                <a:gd name="connsiteY2" fmla="*/ 388440 h 390326"/>
                <a:gd name="connsiteX3" fmla="*/ 0 w 18930"/>
                <a:gd name="connsiteY3" fmla="*/ 1886 h 390326"/>
                <a:gd name="connsiteX4" fmla="*/ 1886 w 18930"/>
                <a:gd name="connsiteY4" fmla="*/ 0 h 390326"/>
                <a:gd name="connsiteX5" fmla="*/ 17650 w 18930"/>
                <a:gd name="connsiteY5" fmla="*/ 0 h 390326"/>
                <a:gd name="connsiteX6" fmla="*/ 18930 w 18930"/>
                <a:gd name="connsiteY6" fmla="*/ 1280 h 390326"/>
                <a:gd name="connsiteX7" fmla="*/ 18930 w 18930"/>
                <a:gd name="connsiteY7" fmla="*/ 389047 h 390326"/>
                <a:gd name="connsiteX8" fmla="*/ 17718 w 18930"/>
                <a:gd name="connsiteY8" fmla="*/ 390327 h 390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390326">
                  <a:moveTo>
                    <a:pt x="17718" y="390327"/>
                  </a:moveTo>
                  <a:lnTo>
                    <a:pt x="1886" y="390327"/>
                  </a:lnTo>
                  <a:cubicBezTo>
                    <a:pt x="808" y="390327"/>
                    <a:pt x="0" y="389451"/>
                    <a:pt x="0" y="388440"/>
                  </a:cubicBezTo>
                  <a:lnTo>
                    <a:pt x="0" y="1886"/>
                  </a:lnTo>
                  <a:cubicBezTo>
                    <a:pt x="0" y="808"/>
                    <a:pt x="876" y="0"/>
                    <a:pt x="1886" y="0"/>
                  </a:cubicBezTo>
                  <a:lnTo>
                    <a:pt x="17650" y="0"/>
                  </a:lnTo>
                  <a:cubicBezTo>
                    <a:pt x="18324" y="0"/>
                    <a:pt x="18930" y="539"/>
                    <a:pt x="18930" y="1280"/>
                  </a:cubicBezTo>
                  <a:lnTo>
                    <a:pt x="18930" y="389047"/>
                  </a:lnTo>
                  <a:cubicBezTo>
                    <a:pt x="18930" y="389788"/>
                    <a:pt x="18391" y="390327"/>
                    <a:pt x="17718" y="390327"/>
                  </a:cubicBezTo>
                  <a:close/>
                </a:path>
              </a:pathLst>
            </a:custGeom>
            <a:solidFill>
              <a:srgbClr val="FAFDFF"/>
            </a:solidFill>
            <a:ln w="6728" cap="flat">
              <a:noFill/>
              <a:prstDash val="solid"/>
              <a:miter/>
            </a:ln>
          </p:spPr>
          <p:txBody>
            <a:bodyPr rtlCol="0" anchor="ctr"/>
            <a:lstStyle/>
            <a:p>
              <a:endParaRPr lang="en-US" dirty="0"/>
            </a:p>
          </p:txBody>
        </p:sp>
        <p:sp>
          <p:nvSpPr>
            <p:cNvPr id="14" name="Graphic 2">
              <a:extLst>
                <a:ext uri="{FF2B5EF4-FFF2-40B4-BE49-F238E27FC236}">
                  <a16:creationId xmlns:a16="http://schemas.microsoft.com/office/drawing/2014/main" id="{C174585A-CB3F-48ED-8566-CB8723C72F46}"/>
                </a:ext>
              </a:extLst>
            </p:cNvPr>
            <p:cNvSpPr/>
            <p:nvPr/>
          </p:nvSpPr>
          <p:spPr>
            <a:xfrm>
              <a:off x="7345147" y="2208099"/>
              <a:ext cx="25137" cy="512047"/>
            </a:xfrm>
            <a:custGeom>
              <a:avLst/>
              <a:gdLst>
                <a:gd name="connsiteX0" fmla="*/ 24656 w 33481"/>
                <a:gd name="connsiteY0" fmla="*/ 754380 h 754380"/>
                <a:gd name="connsiteX1" fmla="*/ 10105 w 33481"/>
                <a:gd name="connsiteY1" fmla="*/ 754380 h 754380"/>
                <a:gd name="connsiteX2" fmla="*/ 0 w 33481"/>
                <a:gd name="connsiteY2" fmla="*/ 744275 h 754380"/>
                <a:gd name="connsiteX3" fmla="*/ 0 w 33481"/>
                <a:gd name="connsiteY3" fmla="*/ 10105 h 754380"/>
                <a:gd name="connsiteX4" fmla="*/ 10105 w 33481"/>
                <a:gd name="connsiteY4" fmla="*/ 0 h 754380"/>
                <a:gd name="connsiteX5" fmla="*/ 24656 w 33481"/>
                <a:gd name="connsiteY5" fmla="*/ 0 h 754380"/>
                <a:gd name="connsiteX6" fmla="*/ 33482 w 33481"/>
                <a:gd name="connsiteY6" fmla="*/ 8825 h 754380"/>
                <a:gd name="connsiteX7" fmla="*/ 33482 w 33481"/>
                <a:gd name="connsiteY7" fmla="*/ 745555 h 754380"/>
                <a:gd name="connsiteX8" fmla="*/ 24656 w 33481"/>
                <a:gd name="connsiteY8" fmla="*/ 754380 h 7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81" h="754380">
                  <a:moveTo>
                    <a:pt x="24656" y="754380"/>
                  </a:moveTo>
                  <a:lnTo>
                    <a:pt x="10105" y="754380"/>
                  </a:lnTo>
                  <a:cubicBezTo>
                    <a:pt x="4514" y="754380"/>
                    <a:pt x="0" y="749866"/>
                    <a:pt x="0" y="744275"/>
                  </a:cubicBezTo>
                  <a:lnTo>
                    <a:pt x="0" y="10105"/>
                  </a:lnTo>
                  <a:cubicBezTo>
                    <a:pt x="0" y="4514"/>
                    <a:pt x="4514" y="0"/>
                    <a:pt x="10105" y="0"/>
                  </a:cubicBezTo>
                  <a:lnTo>
                    <a:pt x="24656" y="0"/>
                  </a:lnTo>
                  <a:cubicBezTo>
                    <a:pt x="29507" y="0"/>
                    <a:pt x="33482" y="3975"/>
                    <a:pt x="33482" y="8825"/>
                  </a:cubicBezTo>
                  <a:lnTo>
                    <a:pt x="33482" y="745555"/>
                  </a:lnTo>
                  <a:cubicBezTo>
                    <a:pt x="33482" y="750405"/>
                    <a:pt x="29507" y="754380"/>
                    <a:pt x="24656" y="754380"/>
                  </a:cubicBezTo>
                  <a:close/>
                </a:path>
              </a:pathLst>
            </a:custGeom>
            <a:solidFill>
              <a:srgbClr val="8A9096"/>
            </a:solidFill>
            <a:ln w="6728" cap="flat">
              <a:noFill/>
              <a:prstDash val="solid"/>
              <a:miter/>
            </a:ln>
          </p:spPr>
          <p:txBody>
            <a:bodyPr rtlCol="0" anchor="ctr"/>
            <a:lstStyle/>
            <a:p>
              <a:pPr lvl="0"/>
              <a:endParaRPr lang="en-US" dirty="0"/>
            </a:p>
          </p:txBody>
        </p:sp>
        <p:sp>
          <p:nvSpPr>
            <p:cNvPr id="15" name="Graphic 2">
              <a:extLst>
                <a:ext uri="{FF2B5EF4-FFF2-40B4-BE49-F238E27FC236}">
                  <a16:creationId xmlns:a16="http://schemas.microsoft.com/office/drawing/2014/main" id="{3BF392BA-E0CC-4E18-A89D-56720DB0AC25}"/>
                </a:ext>
              </a:extLst>
            </p:cNvPr>
            <p:cNvSpPr/>
            <p:nvPr/>
          </p:nvSpPr>
          <p:spPr>
            <a:xfrm>
              <a:off x="7356071" y="2244908"/>
              <a:ext cx="14213" cy="428779"/>
            </a:xfrm>
            <a:custGeom>
              <a:avLst/>
              <a:gdLst>
                <a:gd name="connsiteX0" fmla="*/ 17650 w 18930"/>
                <a:gd name="connsiteY0" fmla="*/ 631704 h 631704"/>
                <a:gd name="connsiteX1" fmla="*/ 1886 w 18930"/>
                <a:gd name="connsiteY1" fmla="*/ 631704 h 631704"/>
                <a:gd name="connsiteX2" fmla="*/ 0 w 18930"/>
                <a:gd name="connsiteY2" fmla="*/ 629818 h 631704"/>
                <a:gd name="connsiteX3" fmla="*/ 0 w 18930"/>
                <a:gd name="connsiteY3" fmla="*/ 1886 h 631704"/>
                <a:gd name="connsiteX4" fmla="*/ 1886 w 18930"/>
                <a:gd name="connsiteY4" fmla="*/ 0 h 631704"/>
                <a:gd name="connsiteX5" fmla="*/ 17650 w 18930"/>
                <a:gd name="connsiteY5" fmla="*/ 0 h 631704"/>
                <a:gd name="connsiteX6" fmla="*/ 18930 w 18930"/>
                <a:gd name="connsiteY6" fmla="*/ 1280 h 631704"/>
                <a:gd name="connsiteX7" fmla="*/ 18930 w 18930"/>
                <a:gd name="connsiteY7" fmla="*/ 630491 h 631704"/>
                <a:gd name="connsiteX8" fmla="*/ 17650 w 18930"/>
                <a:gd name="connsiteY8" fmla="*/ 631704 h 63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631704">
                  <a:moveTo>
                    <a:pt x="17650" y="631704"/>
                  </a:moveTo>
                  <a:lnTo>
                    <a:pt x="1886" y="631704"/>
                  </a:lnTo>
                  <a:cubicBezTo>
                    <a:pt x="808" y="631704"/>
                    <a:pt x="0" y="630828"/>
                    <a:pt x="0" y="629818"/>
                  </a:cubicBezTo>
                  <a:lnTo>
                    <a:pt x="0" y="1886"/>
                  </a:lnTo>
                  <a:cubicBezTo>
                    <a:pt x="0" y="808"/>
                    <a:pt x="876" y="0"/>
                    <a:pt x="1886" y="0"/>
                  </a:cubicBezTo>
                  <a:lnTo>
                    <a:pt x="17650" y="0"/>
                  </a:lnTo>
                  <a:cubicBezTo>
                    <a:pt x="18324" y="0"/>
                    <a:pt x="18930" y="539"/>
                    <a:pt x="18930" y="1280"/>
                  </a:cubicBezTo>
                  <a:lnTo>
                    <a:pt x="18930" y="630491"/>
                  </a:lnTo>
                  <a:cubicBezTo>
                    <a:pt x="18863" y="631098"/>
                    <a:pt x="18324" y="631704"/>
                    <a:pt x="17650" y="631704"/>
                  </a:cubicBezTo>
                  <a:close/>
                </a:path>
              </a:pathLst>
            </a:custGeom>
            <a:solidFill>
              <a:srgbClr val="4A4C4D"/>
            </a:solidFill>
            <a:ln w="6728" cap="flat">
              <a:noFill/>
              <a:prstDash val="solid"/>
              <a:miter/>
            </a:ln>
          </p:spPr>
          <p:txBody>
            <a:bodyPr rtlCol="0" anchor="ctr"/>
            <a:lstStyle/>
            <a:p>
              <a:pPr lvl="0"/>
              <a:endParaRPr lang="en-US" dirty="0"/>
            </a:p>
          </p:txBody>
        </p:sp>
        <p:sp>
          <p:nvSpPr>
            <p:cNvPr id="16" name="Graphic 2">
              <a:extLst>
                <a:ext uri="{FF2B5EF4-FFF2-40B4-BE49-F238E27FC236}">
                  <a16:creationId xmlns:a16="http://schemas.microsoft.com/office/drawing/2014/main" id="{36609DBE-7394-459B-B8C1-3BED5357B6DC}"/>
                </a:ext>
              </a:extLst>
            </p:cNvPr>
            <p:cNvSpPr/>
            <p:nvPr/>
          </p:nvSpPr>
          <p:spPr>
            <a:xfrm>
              <a:off x="7349951" y="3279292"/>
              <a:ext cx="20333" cy="350907"/>
            </a:xfrm>
            <a:custGeom>
              <a:avLst/>
              <a:gdLst>
                <a:gd name="connsiteX0" fmla="*/ 18257 w 27081"/>
                <a:gd name="connsiteY0" fmla="*/ 516977 h 516977"/>
                <a:gd name="connsiteX1" fmla="*/ 10105 w 27081"/>
                <a:gd name="connsiteY1" fmla="*/ 516977 h 516977"/>
                <a:gd name="connsiteX2" fmla="*/ 0 w 27081"/>
                <a:gd name="connsiteY2" fmla="*/ 506872 h 516977"/>
                <a:gd name="connsiteX3" fmla="*/ 0 w 27081"/>
                <a:gd name="connsiteY3" fmla="*/ 10105 h 516977"/>
                <a:gd name="connsiteX4" fmla="*/ 10105 w 27081"/>
                <a:gd name="connsiteY4" fmla="*/ 0 h 516977"/>
                <a:gd name="connsiteX5" fmla="*/ 18257 w 27081"/>
                <a:gd name="connsiteY5" fmla="*/ 0 h 516977"/>
                <a:gd name="connsiteX6" fmla="*/ 27082 w 27081"/>
                <a:gd name="connsiteY6" fmla="*/ 8825 h 516977"/>
                <a:gd name="connsiteX7" fmla="*/ 27082 w 27081"/>
                <a:gd name="connsiteY7" fmla="*/ 508152 h 516977"/>
                <a:gd name="connsiteX8" fmla="*/ 18257 w 27081"/>
                <a:gd name="connsiteY8" fmla="*/ 516977 h 516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81" h="516977">
                  <a:moveTo>
                    <a:pt x="18257" y="516977"/>
                  </a:moveTo>
                  <a:lnTo>
                    <a:pt x="10105" y="516977"/>
                  </a:lnTo>
                  <a:cubicBezTo>
                    <a:pt x="4514" y="516977"/>
                    <a:pt x="0" y="512464"/>
                    <a:pt x="0" y="506872"/>
                  </a:cubicBezTo>
                  <a:lnTo>
                    <a:pt x="0" y="10105"/>
                  </a:lnTo>
                  <a:cubicBezTo>
                    <a:pt x="0" y="4514"/>
                    <a:pt x="4514" y="0"/>
                    <a:pt x="10105" y="0"/>
                  </a:cubicBezTo>
                  <a:lnTo>
                    <a:pt x="18257" y="0"/>
                  </a:lnTo>
                  <a:cubicBezTo>
                    <a:pt x="23107" y="0"/>
                    <a:pt x="27082" y="3975"/>
                    <a:pt x="27082" y="8825"/>
                  </a:cubicBezTo>
                  <a:lnTo>
                    <a:pt x="27082" y="508152"/>
                  </a:lnTo>
                  <a:cubicBezTo>
                    <a:pt x="27082" y="513003"/>
                    <a:pt x="23107" y="516977"/>
                    <a:pt x="18257" y="516977"/>
                  </a:cubicBezTo>
                  <a:close/>
                </a:path>
              </a:pathLst>
            </a:custGeom>
            <a:solidFill>
              <a:srgbClr val="8A9096"/>
            </a:solidFill>
            <a:ln w="6728" cap="flat">
              <a:noFill/>
              <a:prstDash val="solid"/>
              <a:miter/>
            </a:ln>
          </p:spPr>
          <p:txBody>
            <a:bodyPr rtlCol="0" anchor="ctr"/>
            <a:lstStyle/>
            <a:p>
              <a:endParaRPr lang="en-US" dirty="0"/>
            </a:p>
          </p:txBody>
        </p:sp>
        <p:sp>
          <p:nvSpPr>
            <p:cNvPr id="17" name="Graphic 2">
              <a:extLst>
                <a:ext uri="{FF2B5EF4-FFF2-40B4-BE49-F238E27FC236}">
                  <a16:creationId xmlns:a16="http://schemas.microsoft.com/office/drawing/2014/main" id="{2D5A3A03-EBA8-47D5-8D87-CDC783638F05}"/>
                </a:ext>
              </a:extLst>
            </p:cNvPr>
            <p:cNvSpPr/>
            <p:nvPr/>
          </p:nvSpPr>
          <p:spPr>
            <a:xfrm>
              <a:off x="7358753" y="3304487"/>
              <a:ext cx="11531" cy="293839"/>
            </a:xfrm>
            <a:custGeom>
              <a:avLst/>
              <a:gdLst>
                <a:gd name="connsiteX0" fmla="*/ 14080 w 15359"/>
                <a:gd name="connsiteY0" fmla="*/ 432903 h 432902"/>
                <a:gd name="connsiteX1" fmla="*/ 1886 w 15359"/>
                <a:gd name="connsiteY1" fmla="*/ 432903 h 432902"/>
                <a:gd name="connsiteX2" fmla="*/ 0 w 15359"/>
                <a:gd name="connsiteY2" fmla="*/ 431016 h 432902"/>
                <a:gd name="connsiteX3" fmla="*/ 0 w 15359"/>
                <a:gd name="connsiteY3" fmla="*/ 1886 h 432902"/>
                <a:gd name="connsiteX4" fmla="*/ 1886 w 15359"/>
                <a:gd name="connsiteY4" fmla="*/ 0 h 432902"/>
                <a:gd name="connsiteX5" fmla="*/ 14080 w 15359"/>
                <a:gd name="connsiteY5" fmla="*/ 0 h 432902"/>
                <a:gd name="connsiteX6" fmla="*/ 15360 w 15359"/>
                <a:gd name="connsiteY6" fmla="*/ 1280 h 432902"/>
                <a:gd name="connsiteX7" fmla="*/ 15360 w 15359"/>
                <a:gd name="connsiteY7" fmla="*/ 431690 h 432902"/>
                <a:gd name="connsiteX8" fmla="*/ 14080 w 15359"/>
                <a:gd name="connsiteY8" fmla="*/ 432903 h 432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59" h="432902">
                  <a:moveTo>
                    <a:pt x="14080" y="432903"/>
                  </a:moveTo>
                  <a:lnTo>
                    <a:pt x="1886" y="432903"/>
                  </a:lnTo>
                  <a:cubicBezTo>
                    <a:pt x="808" y="432903"/>
                    <a:pt x="0" y="432027"/>
                    <a:pt x="0" y="431016"/>
                  </a:cubicBezTo>
                  <a:lnTo>
                    <a:pt x="0" y="1886"/>
                  </a:lnTo>
                  <a:cubicBezTo>
                    <a:pt x="0" y="808"/>
                    <a:pt x="876" y="0"/>
                    <a:pt x="1886" y="0"/>
                  </a:cubicBezTo>
                  <a:lnTo>
                    <a:pt x="14080" y="0"/>
                  </a:lnTo>
                  <a:cubicBezTo>
                    <a:pt x="14753" y="0"/>
                    <a:pt x="15360" y="539"/>
                    <a:pt x="15360" y="1280"/>
                  </a:cubicBezTo>
                  <a:lnTo>
                    <a:pt x="15360" y="431690"/>
                  </a:lnTo>
                  <a:cubicBezTo>
                    <a:pt x="15360" y="432364"/>
                    <a:pt x="14821" y="432903"/>
                    <a:pt x="14080" y="432903"/>
                  </a:cubicBezTo>
                  <a:close/>
                </a:path>
              </a:pathLst>
            </a:custGeom>
            <a:solidFill>
              <a:srgbClr val="4A4C4D"/>
            </a:solidFill>
            <a:ln w="6728" cap="flat">
              <a:noFill/>
              <a:prstDash val="solid"/>
              <a:miter/>
            </a:ln>
          </p:spPr>
          <p:txBody>
            <a:bodyPr rtlCol="0" anchor="ctr"/>
            <a:lstStyle/>
            <a:p>
              <a:endParaRPr lang="en-US" dirty="0"/>
            </a:p>
          </p:txBody>
        </p:sp>
        <p:grpSp>
          <p:nvGrpSpPr>
            <p:cNvPr id="18" name="Group 1">
              <a:extLst>
                <a:ext uri="{FF2B5EF4-FFF2-40B4-BE49-F238E27FC236}">
                  <a16:creationId xmlns:a16="http://schemas.microsoft.com/office/drawing/2014/main" id="{01F795CE-BCC0-421E-8B64-DB8C98DDCCFA}"/>
                </a:ext>
              </a:extLst>
            </p:cNvPr>
            <p:cNvGrpSpPr/>
            <p:nvPr userDrawn="1"/>
          </p:nvGrpSpPr>
          <p:grpSpPr>
            <a:xfrm>
              <a:off x="6503099" y="1178658"/>
              <a:ext cx="131097" cy="134444"/>
              <a:chOff x="6503099" y="1195231"/>
              <a:chExt cx="119701" cy="108213"/>
            </a:xfrm>
          </p:grpSpPr>
          <p:sp>
            <p:nvSpPr>
              <p:cNvPr id="20" name="Oval 26">
                <a:extLst>
                  <a:ext uri="{FF2B5EF4-FFF2-40B4-BE49-F238E27FC236}">
                    <a16:creationId xmlns:a16="http://schemas.microsoft.com/office/drawing/2014/main" id="{E7C82521-68A5-4AD6-B153-510CF1C94E0D}"/>
                  </a:ext>
                </a:extLst>
              </p:cNvPr>
              <p:cNvSpPr>
                <a:spLocks noChangeAspect="1"/>
              </p:cNvSpPr>
              <p:nvPr/>
            </p:nvSpPr>
            <p:spPr>
              <a:xfrm>
                <a:off x="6503099" y="1195231"/>
                <a:ext cx="119701" cy="10821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7">
                <a:extLst>
                  <a:ext uri="{FF2B5EF4-FFF2-40B4-BE49-F238E27FC236}">
                    <a16:creationId xmlns:a16="http://schemas.microsoft.com/office/drawing/2014/main" id="{3646B0C0-B0B6-470B-B239-D03EFDBD5A76}"/>
                  </a:ext>
                </a:extLst>
              </p:cNvPr>
              <p:cNvSpPr>
                <a:spLocks noChangeAspect="1"/>
              </p:cNvSpPr>
              <p:nvPr/>
            </p:nvSpPr>
            <p:spPr>
              <a:xfrm>
                <a:off x="6510581" y="1201994"/>
                <a:ext cx="104739" cy="94686"/>
              </a:xfrm>
              <a:prstGeom prst="ellipse">
                <a:avLst/>
              </a:prstGeom>
              <a:solidFill>
                <a:srgbClr val="070808"/>
              </a:solidFill>
              <a:ln w="672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solidFill>
                    <a:schemeClr val="tx1"/>
                  </a:solidFill>
                </a:endParaRPr>
              </a:p>
            </p:txBody>
          </p:sp>
          <p:sp>
            <p:nvSpPr>
              <p:cNvPr id="22" name="Oval 28">
                <a:extLst>
                  <a:ext uri="{FF2B5EF4-FFF2-40B4-BE49-F238E27FC236}">
                    <a16:creationId xmlns:a16="http://schemas.microsoft.com/office/drawing/2014/main" id="{96011A60-26E9-4FDE-A82F-924235C7B34A}"/>
                  </a:ext>
                </a:extLst>
              </p:cNvPr>
              <p:cNvSpPr/>
              <p:nvPr/>
            </p:nvSpPr>
            <p:spPr>
              <a:xfrm>
                <a:off x="6537065" y="1225936"/>
                <a:ext cx="51770" cy="46802"/>
              </a:xfrm>
              <a:prstGeom prst="ellipse">
                <a:avLst/>
              </a:prstGeom>
              <a:solidFill>
                <a:schemeClr val="tx1">
                  <a:lumMod val="85000"/>
                  <a:lumOff val="15000"/>
                </a:schemeClr>
              </a:solidFill>
              <a:ln w="672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solidFill>
                    <a:schemeClr val="tx1"/>
                  </a:solidFill>
                </a:endParaRPr>
              </a:p>
            </p:txBody>
          </p:sp>
          <p:sp>
            <p:nvSpPr>
              <p:cNvPr id="23" name="Oval 29">
                <a:extLst>
                  <a:ext uri="{FF2B5EF4-FFF2-40B4-BE49-F238E27FC236}">
                    <a16:creationId xmlns:a16="http://schemas.microsoft.com/office/drawing/2014/main" id="{8ADB457E-A38A-495F-923A-A30821E30506}"/>
                  </a:ext>
                </a:extLst>
              </p:cNvPr>
              <p:cNvSpPr/>
              <p:nvPr/>
            </p:nvSpPr>
            <p:spPr>
              <a:xfrm>
                <a:off x="6549220" y="1236925"/>
                <a:ext cx="27463" cy="24827"/>
              </a:xfrm>
              <a:prstGeom prst="ellipse">
                <a:avLst/>
              </a:prstGeom>
              <a:solidFill>
                <a:srgbClr val="081422"/>
              </a:solidFill>
              <a:ln w="672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solidFill>
                    <a:schemeClr val="tx1"/>
                  </a:solidFill>
                </a:endParaRPr>
              </a:p>
            </p:txBody>
          </p:sp>
        </p:grpSp>
        <p:sp>
          <p:nvSpPr>
            <p:cNvPr id="19" name="Graphic 2">
              <a:extLst>
                <a:ext uri="{FF2B5EF4-FFF2-40B4-BE49-F238E27FC236}">
                  <a16:creationId xmlns:a16="http://schemas.microsoft.com/office/drawing/2014/main" id="{017F9FB5-D48B-43CD-9A36-AD02E7727757}"/>
                </a:ext>
              </a:extLst>
            </p:cNvPr>
            <p:cNvSpPr/>
            <p:nvPr userDrawn="1"/>
          </p:nvSpPr>
          <p:spPr>
            <a:xfrm flipH="1">
              <a:off x="4792220" y="1780535"/>
              <a:ext cx="9559" cy="120803"/>
            </a:xfrm>
            <a:custGeom>
              <a:avLst/>
              <a:gdLst>
                <a:gd name="connsiteX0" fmla="*/ 17650 w 18930"/>
                <a:gd name="connsiteY0" fmla="*/ 390327 h 390326"/>
                <a:gd name="connsiteX1" fmla="*/ 1886 w 18930"/>
                <a:gd name="connsiteY1" fmla="*/ 390327 h 390326"/>
                <a:gd name="connsiteX2" fmla="*/ 0 w 18930"/>
                <a:gd name="connsiteY2" fmla="*/ 388440 h 390326"/>
                <a:gd name="connsiteX3" fmla="*/ 0 w 18930"/>
                <a:gd name="connsiteY3" fmla="*/ 1886 h 390326"/>
                <a:gd name="connsiteX4" fmla="*/ 1886 w 18930"/>
                <a:gd name="connsiteY4" fmla="*/ 0 h 390326"/>
                <a:gd name="connsiteX5" fmla="*/ 17650 w 18930"/>
                <a:gd name="connsiteY5" fmla="*/ 0 h 390326"/>
                <a:gd name="connsiteX6" fmla="*/ 18930 w 18930"/>
                <a:gd name="connsiteY6" fmla="*/ 1280 h 390326"/>
                <a:gd name="connsiteX7" fmla="*/ 18930 w 18930"/>
                <a:gd name="connsiteY7" fmla="*/ 389047 h 390326"/>
                <a:gd name="connsiteX8" fmla="*/ 17650 w 18930"/>
                <a:gd name="connsiteY8" fmla="*/ 390327 h 390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390326">
                  <a:moveTo>
                    <a:pt x="17650" y="390327"/>
                  </a:moveTo>
                  <a:lnTo>
                    <a:pt x="1886" y="390327"/>
                  </a:lnTo>
                  <a:cubicBezTo>
                    <a:pt x="808" y="390327"/>
                    <a:pt x="0" y="389451"/>
                    <a:pt x="0" y="388440"/>
                  </a:cubicBezTo>
                  <a:lnTo>
                    <a:pt x="0" y="1886"/>
                  </a:lnTo>
                  <a:cubicBezTo>
                    <a:pt x="0" y="808"/>
                    <a:pt x="876" y="0"/>
                    <a:pt x="1886" y="0"/>
                  </a:cubicBezTo>
                  <a:lnTo>
                    <a:pt x="17650" y="0"/>
                  </a:lnTo>
                  <a:cubicBezTo>
                    <a:pt x="18324" y="0"/>
                    <a:pt x="18930" y="539"/>
                    <a:pt x="18930" y="1280"/>
                  </a:cubicBezTo>
                  <a:lnTo>
                    <a:pt x="18930" y="389047"/>
                  </a:lnTo>
                  <a:cubicBezTo>
                    <a:pt x="18930" y="389788"/>
                    <a:pt x="18324" y="390327"/>
                    <a:pt x="17650" y="390327"/>
                  </a:cubicBezTo>
                  <a:close/>
                </a:path>
              </a:pathLst>
            </a:custGeom>
            <a:solidFill>
              <a:srgbClr val="FAFDFF"/>
            </a:solidFill>
            <a:ln w="6728" cap="flat">
              <a:noFill/>
              <a:prstDash val="solid"/>
              <a:miter/>
            </a:ln>
          </p:spPr>
          <p:txBody>
            <a:bodyPr rtlCol="0" anchor="ctr"/>
            <a:lstStyle/>
            <a:p>
              <a:endParaRPr lang="en-US" dirty="0"/>
            </a:p>
          </p:txBody>
        </p:sp>
      </p:grpSp>
      <p:sp>
        <p:nvSpPr>
          <p:cNvPr id="24" name="Picture Placeholder 33">
            <a:extLst>
              <a:ext uri="{FF2B5EF4-FFF2-40B4-BE49-F238E27FC236}">
                <a16:creationId xmlns:a16="http://schemas.microsoft.com/office/drawing/2014/main" id="{B4028642-FE64-47D7-9BF2-D41619B4251D}"/>
              </a:ext>
            </a:extLst>
          </p:cNvPr>
          <p:cNvSpPr>
            <a:spLocks noGrp="1"/>
          </p:cNvSpPr>
          <p:nvPr>
            <p:ph type="pic" idx="14" hasCustomPrompt="1"/>
          </p:nvPr>
        </p:nvSpPr>
        <p:spPr>
          <a:xfrm>
            <a:off x="4903957" y="1713872"/>
            <a:ext cx="2384085" cy="4448059"/>
          </a:xfrm>
          <a:custGeom>
            <a:avLst/>
            <a:gdLst>
              <a:gd name="connsiteX0" fmla="*/ 256439 w 2384085"/>
              <a:gd name="connsiteY0" fmla="*/ 0 h 4448059"/>
              <a:gd name="connsiteX1" fmla="*/ 483496 w 2384085"/>
              <a:gd name="connsiteY1" fmla="*/ 0 h 4448059"/>
              <a:gd name="connsiteX2" fmla="*/ 505506 w 2384085"/>
              <a:gd name="connsiteY2" fmla="*/ 18839 h 4448059"/>
              <a:gd name="connsiteX3" fmla="*/ 675825 w 2384085"/>
              <a:gd name="connsiteY3" fmla="*/ 164616 h 4448059"/>
              <a:gd name="connsiteX4" fmla="*/ 1697576 w 2384085"/>
              <a:gd name="connsiteY4" fmla="*/ 164616 h 4448059"/>
              <a:gd name="connsiteX5" fmla="*/ 1867894 w 2384085"/>
              <a:gd name="connsiteY5" fmla="*/ 18839 h 4448059"/>
              <a:gd name="connsiteX6" fmla="*/ 1889905 w 2384085"/>
              <a:gd name="connsiteY6" fmla="*/ 0 h 4448059"/>
              <a:gd name="connsiteX7" fmla="*/ 2127646 w 2384085"/>
              <a:gd name="connsiteY7" fmla="*/ 0 h 4448059"/>
              <a:gd name="connsiteX8" fmla="*/ 2384085 w 2384085"/>
              <a:gd name="connsiteY8" fmla="*/ 219488 h 4448059"/>
              <a:gd name="connsiteX9" fmla="*/ 2384085 w 2384085"/>
              <a:gd name="connsiteY9" fmla="*/ 4228571 h 4448059"/>
              <a:gd name="connsiteX10" fmla="*/ 2127646 w 2384085"/>
              <a:gd name="connsiteY10" fmla="*/ 4448059 h 4448059"/>
              <a:gd name="connsiteX11" fmla="*/ 256439 w 2384085"/>
              <a:gd name="connsiteY11" fmla="*/ 4448059 h 4448059"/>
              <a:gd name="connsiteX12" fmla="*/ 0 w 2384085"/>
              <a:gd name="connsiteY12" fmla="*/ 4228571 h 4448059"/>
              <a:gd name="connsiteX13" fmla="*/ 0 w 2384085"/>
              <a:gd name="connsiteY13" fmla="*/ 219488 h 4448059"/>
              <a:gd name="connsiteX14" fmla="*/ 256439 w 2384085"/>
              <a:gd name="connsiteY14" fmla="*/ 0 h 4448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84085" h="4448059">
                <a:moveTo>
                  <a:pt x="256439" y="0"/>
                </a:moveTo>
                <a:lnTo>
                  <a:pt x="483496" y="0"/>
                </a:lnTo>
                <a:cubicBezTo>
                  <a:pt x="495623" y="0"/>
                  <a:pt x="505506" y="8414"/>
                  <a:pt x="505506" y="18839"/>
                </a:cubicBezTo>
                <a:cubicBezTo>
                  <a:pt x="505506" y="99364"/>
                  <a:pt x="581797" y="164616"/>
                  <a:pt x="675825" y="164616"/>
                </a:cubicBezTo>
                <a:lnTo>
                  <a:pt x="1697576" y="164616"/>
                </a:lnTo>
                <a:cubicBezTo>
                  <a:pt x="1791657" y="164616"/>
                  <a:pt x="1867894" y="99318"/>
                  <a:pt x="1867894" y="18839"/>
                </a:cubicBezTo>
                <a:cubicBezTo>
                  <a:pt x="1867894" y="8460"/>
                  <a:pt x="1877724" y="0"/>
                  <a:pt x="1889905" y="0"/>
                </a:cubicBezTo>
                <a:lnTo>
                  <a:pt x="2127646" y="0"/>
                </a:lnTo>
                <a:cubicBezTo>
                  <a:pt x="2269275" y="0"/>
                  <a:pt x="2384085" y="98267"/>
                  <a:pt x="2384085" y="219488"/>
                </a:cubicBezTo>
                <a:lnTo>
                  <a:pt x="2384085" y="4228571"/>
                </a:lnTo>
                <a:cubicBezTo>
                  <a:pt x="2384085" y="4349792"/>
                  <a:pt x="2269275" y="4448059"/>
                  <a:pt x="2127646" y="4448059"/>
                </a:cubicBezTo>
                <a:lnTo>
                  <a:pt x="256439" y="4448059"/>
                </a:lnTo>
                <a:cubicBezTo>
                  <a:pt x="114810" y="4448059"/>
                  <a:pt x="0" y="4349792"/>
                  <a:pt x="0" y="4228571"/>
                </a:cubicBezTo>
                <a:lnTo>
                  <a:pt x="0" y="219488"/>
                </a:lnTo>
                <a:cubicBezTo>
                  <a:pt x="0" y="98267"/>
                  <a:pt x="114810" y="0"/>
                  <a:pt x="256439" y="0"/>
                </a:cubicBezTo>
                <a:close/>
              </a:path>
            </a:pathLst>
          </a:custGeom>
          <a:solidFill>
            <a:schemeClr val="bg1">
              <a:lumMod val="95000"/>
            </a:schemeClr>
          </a:solidFill>
        </p:spPr>
        <p:txBody>
          <a:bodyPr wrap="square" anchor="ctr">
            <a:noAutofit/>
          </a:bodyPr>
          <a:lstStyle>
            <a:lvl1pPr marL="0" indent="0" algn="ctr">
              <a:buNone/>
              <a:defRPr sz="1400" baseline="0">
                <a:solidFill>
                  <a:schemeClr val="tx1">
                    <a:lumMod val="75000"/>
                    <a:lumOff val="25000"/>
                  </a:schemeClr>
                </a:solidFill>
                <a:effectLst/>
                <a:latin typeface="+mn-lt"/>
                <a:ea typeface="+mj-ea"/>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25" name="Text Placeholder 9">
            <a:extLst>
              <a:ext uri="{FF2B5EF4-FFF2-40B4-BE49-F238E27FC236}">
                <a16:creationId xmlns:a16="http://schemas.microsoft.com/office/drawing/2014/main" id="{2D43817B-5328-4871-9BB4-BE73A0056232}"/>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2028183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5_Contents slide layout">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8E0F04A9-324A-412E-9BC7-8CD534C4914B}"/>
              </a:ext>
            </a:extLst>
          </p:cNvPr>
          <p:cNvSpPr/>
          <p:nvPr userDrawn="1"/>
        </p:nvSpPr>
        <p:spPr>
          <a:xfrm>
            <a:off x="0" y="3060334"/>
            <a:ext cx="8016213" cy="46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7" name="Picture Placeholder 2">
            <a:extLst>
              <a:ext uri="{FF2B5EF4-FFF2-40B4-BE49-F238E27FC236}">
                <a16:creationId xmlns:a16="http://schemas.microsoft.com/office/drawing/2014/main" id="{D79E58C4-670B-4F31-AEA7-CB0293A70C1D}"/>
              </a:ext>
            </a:extLst>
          </p:cNvPr>
          <p:cNvSpPr>
            <a:spLocks noGrp="1"/>
          </p:cNvSpPr>
          <p:nvPr>
            <p:ph type="pic" idx="13" hasCustomPrompt="1"/>
          </p:nvPr>
        </p:nvSpPr>
        <p:spPr>
          <a:xfrm>
            <a:off x="8016213" y="0"/>
            <a:ext cx="4175787" cy="6858000"/>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a:extLst>
              <a:ext uri="{FF2B5EF4-FFF2-40B4-BE49-F238E27FC236}">
                <a16:creationId xmlns:a16="http://schemas.microsoft.com/office/drawing/2014/main" id="{6012E69C-9DEE-4D3A-8638-8DC200D4C6E3}"/>
              </a:ext>
            </a:extLst>
          </p:cNvPr>
          <p:cNvSpPr>
            <a:spLocks noGrp="1"/>
          </p:cNvSpPr>
          <p:nvPr>
            <p:ph type="pic" idx="14" hasCustomPrompt="1"/>
          </p:nvPr>
        </p:nvSpPr>
        <p:spPr>
          <a:xfrm>
            <a:off x="0" y="0"/>
            <a:ext cx="8016213" cy="3060000"/>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41667920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34832227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26683707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9" name="Picture 8"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pPr/>
              <a:t>10/22/2026</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4791649"/>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t>10/22/2026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‹N°›</a:t>
            </a:fld>
            <a:endParaRPr lang="en-US" dirty="0"/>
          </a:p>
        </p:txBody>
      </p:sp>
    </p:spTree>
    <p:extLst>
      <p:ext uri="{BB962C8B-B14F-4D97-AF65-F5344CB8AC3E}">
        <p14:creationId xmlns:p14="http://schemas.microsoft.com/office/powerpoint/2010/main" val="1234194178"/>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10/22/2026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373113"/>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10/22/2026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‹N°›</a:t>
            </a:fld>
            <a:endParaRPr lang="en-US" dirty="0"/>
          </a:p>
        </p:txBody>
      </p:sp>
    </p:spTree>
    <p:extLst>
      <p:ext uri="{BB962C8B-B14F-4D97-AF65-F5344CB8AC3E}">
        <p14:creationId xmlns:p14="http://schemas.microsoft.com/office/powerpoint/2010/main" val="2135323554"/>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7111523"/>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0796037"/>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10/22/2026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23164796"/>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smtClean="0"/>
              <a:pPr/>
              <a:t>10/22/2026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32577619"/>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smtClean="0"/>
              <a:pPr/>
              <a:t>10/22/2026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636018925"/>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smtClean="0"/>
              <a:pPr/>
              <a:t>10/22/2026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716266889"/>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10/22/2026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4709575"/>
      </p:ext>
    </p:extLst>
  </p:cSld>
  <p:clrMapOvr>
    <a:masterClrMapping/>
  </p:clrMapOvr>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10/22/2026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6004778"/>
      </p:ext>
    </p:extLst>
  </p:cSld>
  <p:clrMapOvr>
    <a:masterClrMapping/>
  </p:clrMapOvr>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10/22/2026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205252856"/>
      </p:ext>
    </p:extLst>
  </p:cSld>
  <p:clrMapOvr>
    <a:masterClrMapping/>
  </p:clrMapOvr>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10/22/2026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1357419"/>
      </p:ext>
    </p:extLst>
  </p:cSld>
  <p:clrMapOvr>
    <a:masterClrMapping/>
  </p:clrMapOvr>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10/22/2026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7285468"/>
      </p:ext>
    </p:extLst>
  </p:cSld>
  <p:clrMapOvr>
    <a:masterClrMapping/>
  </p:clrMapOvr>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2467545"/>
      </p:ext>
    </p:extLst>
  </p:cSld>
  <p:clrMapOvr>
    <a:masterClrMapping/>
  </p:clrMapOvr>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4754997"/>
      </p:ext>
    </p:extLst>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76425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907551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2431767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89254204-7576-4E7F-BCC2-47087CDF8998}"/>
              </a:ext>
            </a:extLst>
          </p:cNvPr>
          <p:cNvSpPr/>
          <p:nvPr/>
        </p:nvSpPr>
        <p:spPr>
          <a:xfrm rot="1200000">
            <a:off x="-311854" y="-189268"/>
            <a:ext cx="714157" cy="2226584"/>
          </a:xfrm>
          <a:custGeom>
            <a:avLst/>
            <a:gdLst>
              <a:gd name="connsiteX0" fmla="*/ 622717 w 714157"/>
              <a:gd name="connsiteY0" fmla="*/ 33281 h 2226584"/>
              <a:gd name="connsiteX1" fmla="*/ 714157 w 714157"/>
              <a:gd name="connsiteY1" fmla="*/ 0 h 2226584"/>
              <a:gd name="connsiteX2" fmla="*/ 714157 w 714157"/>
              <a:gd name="connsiteY2" fmla="*/ 2226584 h 2226584"/>
              <a:gd name="connsiteX3" fmla="*/ 622717 w 714157"/>
              <a:gd name="connsiteY3" fmla="*/ 1975355 h 2226584"/>
              <a:gd name="connsiteX4" fmla="*/ 329492 w 714157"/>
              <a:gd name="connsiteY4" fmla="*/ 140006 h 2226584"/>
              <a:gd name="connsiteX5" fmla="*/ 329492 w 714157"/>
              <a:gd name="connsiteY5" fmla="*/ 1169726 h 2226584"/>
              <a:gd name="connsiteX6" fmla="*/ 238052 w 714157"/>
              <a:gd name="connsiteY6" fmla="*/ 918496 h 2226584"/>
              <a:gd name="connsiteX7" fmla="*/ 238052 w 714157"/>
              <a:gd name="connsiteY7" fmla="*/ 173288 h 2226584"/>
              <a:gd name="connsiteX8" fmla="*/ 567544 w 714157"/>
              <a:gd name="connsiteY8" fmla="*/ 53362 h 2226584"/>
              <a:gd name="connsiteX9" fmla="*/ 567544 w 714157"/>
              <a:gd name="connsiteY9" fmla="*/ 1823768 h 2226584"/>
              <a:gd name="connsiteX10" fmla="*/ 384664 w 714157"/>
              <a:gd name="connsiteY10" fmla="*/ 1321310 h 2226584"/>
              <a:gd name="connsiteX11" fmla="*/ 384664 w 714157"/>
              <a:gd name="connsiteY11" fmla="*/ 119925 h 2226584"/>
              <a:gd name="connsiteX12" fmla="*/ 0 w 714157"/>
              <a:gd name="connsiteY12" fmla="*/ 259931 h 2226584"/>
              <a:gd name="connsiteX13" fmla="*/ 182880 w 714157"/>
              <a:gd name="connsiteY13" fmla="*/ 193369 h 2226584"/>
              <a:gd name="connsiteX14" fmla="*/ 182880 w 714157"/>
              <a:gd name="connsiteY14" fmla="*/ 766913 h 2226584"/>
              <a:gd name="connsiteX15" fmla="*/ 0 w 714157"/>
              <a:gd name="connsiteY15" fmla="*/ 264454 h 2226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4157" h="2226584">
                <a:moveTo>
                  <a:pt x="622717" y="33281"/>
                </a:moveTo>
                <a:lnTo>
                  <a:pt x="714157" y="0"/>
                </a:lnTo>
                <a:lnTo>
                  <a:pt x="714157" y="2226584"/>
                </a:lnTo>
                <a:lnTo>
                  <a:pt x="622717" y="1975355"/>
                </a:lnTo>
                <a:close/>
                <a:moveTo>
                  <a:pt x="329492" y="140006"/>
                </a:moveTo>
                <a:lnTo>
                  <a:pt x="329492" y="1169726"/>
                </a:lnTo>
                <a:lnTo>
                  <a:pt x="238052" y="918496"/>
                </a:lnTo>
                <a:lnTo>
                  <a:pt x="238052" y="173288"/>
                </a:lnTo>
                <a:close/>
                <a:moveTo>
                  <a:pt x="567544" y="53362"/>
                </a:moveTo>
                <a:lnTo>
                  <a:pt x="567544" y="1823768"/>
                </a:lnTo>
                <a:lnTo>
                  <a:pt x="384664" y="1321310"/>
                </a:lnTo>
                <a:lnTo>
                  <a:pt x="384664" y="119925"/>
                </a:lnTo>
                <a:close/>
                <a:moveTo>
                  <a:pt x="0" y="259931"/>
                </a:moveTo>
                <a:lnTo>
                  <a:pt x="182880" y="193369"/>
                </a:lnTo>
                <a:lnTo>
                  <a:pt x="182880" y="766913"/>
                </a:lnTo>
                <a:lnTo>
                  <a:pt x="0" y="26445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9"/>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81726888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Contents slide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grpSp>
        <p:nvGrpSpPr>
          <p:cNvPr id="3" name="Group 2">
            <a:extLst>
              <a:ext uri="{FF2B5EF4-FFF2-40B4-BE49-F238E27FC236}">
                <a16:creationId xmlns:a16="http://schemas.microsoft.com/office/drawing/2014/main" id="{A444163C-3BE8-445F-BF4D-6FF683F7A99F}"/>
              </a:ext>
            </a:extLst>
          </p:cNvPr>
          <p:cNvGrpSpPr/>
          <p:nvPr userDrawn="1"/>
        </p:nvGrpSpPr>
        <p:grpSpPr>
          <a:xfrm>
            <a:off x="0" y="5030641"/>
            <a:ext cx="11784650" cy="1581249"/>
            <a:chOff x="0" y="5030641"/>
            <a:chExt cx="11784650" cy="1581249"/>
          </a:xfrm>
        </p:grpSpPr>
        <p:grpSp>
          <p:nvGrpSpPr>
            <p:cNvPr id="4" name="Group 3">
              <a:extLst>
                <a:ext uri="{FF2B5EF4-FFF2-40B4-BE49-F238E27FC236}">
                  <a16:creationId xmlns:a16="http://schemas.microsoft.com/office/drawing/2014/main" id="{4C382616-4BAD-46F2-A9B1-3719C195BD07}"/>
                </a:ext>
              </a:extLst>
            </p:cNvPr>
            <p:cNvGrpSpPr/>
            <p:nvPr/>
          </p:nvGrpSpPr>
          <p:grpSpPr>
            <a:xfrm>
              <a:off x="10972494" y="5030641"/>
              <a:ext cx="812156" cy="1343445"/>
              <a:chOff x="10042059" y="85076"/>
              <a:chExt cx="1867634" cy="3089387"/>
            </a:xfrm>
          </p:grpSpPr>
          <p:sp>
            <p:nvSpPr>
              <p:cNvPr id="9" name="Freeform: Shape 8">
                <a:extLst>
                  <a:ext uri="{FF2B5EF4-FFF2-40B4-BE49-F238E27FC236}">
                    <a16:creationId xmlns:a16="http://schemas.microsoft.com/office/drawing/2014/main" id="{4F57692B-CB59-4909-9EE5-9842EC389960}"/>
                  </a:ext>
                </a:extLst>
              </p:cNvPr>
              <p:cNvSpPr/>
              <p:nvPr/>
            </p:nvSpPr>
            <p:spPr>
              <a:xfrm rot="16200000" flipH="1">
                <a:off x="9851011" y="276124"/>
                <a:ext cx="2249729" cy="1867634"/>
              </a:xfrm>
              <a:custGeom>
                <a:avLst/>
                <a:gdLst>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710150 h 1867634"/>
                  <a:gd name="connsiteX4" fmla="*/ 2240336 w 2254431"/>
                  <a:gd name="connsiteY4" fmla="*/ 727150 h 1867634"/>
                  <a:gd name="connsiteX5" fmla="*/ 2234976 w 2254431"/>
                  <a:gd name="connsiteY5" fmla="*/ 737448 h 1867634"/>
                  <a:gd name="connsiteX6" fmla="*/ 1734909 w 2254431"/>
                  <a:gd name="connsiteY6" fmla="*/ 1232300 h 1867634"/>
                  <a:gd name="connsiteX7" fmla="*/ 1781182 w 2254431"/>
                  <a:gd name="connsiteY7" fmla="*/ 1232300 h 1867634"/>
                  <a:gd name="connsiteX8" fmla="*/ 1734909 w 2254431"/>
                  <a:gd name="connsiteY8" fmla="*/ 1237163 h 1867634"/>
                  <a:gd name="connsiteX9" fmla="*/ 1734908 w 2254431"/>
                  <a:gd name="connsiteY9" fmla="*/ 633988 h 1867634"/>
                  <a:gd name="connsiteX10" fmla="*/ 2124749 w 2254431"/>
                  <a:gd name="connsiteY10" fmla="*/ 668096 h 1867634"/>
                  <a:gd name="connsiteX11" fmla="*/ 1734908 w 2254431"/>
                  <a:gd name="connsiteY11" fmla="*/ 668096 h 1867634"/>
                  <a:gd name="connsiteX12" fmla="*/ 0 w 2254431"/>
                  <a:gd name="connsiteY12" fmla="*/ 933818 h 1867634"/>
                  <a:gd name="connsiteX13" fmla="*/ 273507 w 2254431"/>
                  <a:gd name="connsiteY13" fmla="*/ 1594126 h 1867634"/>
                  <a:gd name="connsiteX14" fmla="*/ 1594123 w 2254431"/>
                  <a:gd name="connsiteY14" fmla="*/ 1594126 h 1867634"/>
                  <a:gd name="connsiteX15" fmla="*/ 1818102 w 2254431"/>
                  <a:gd name="connsiteY15" fmla="*/ 1370146 h 1867634"/>
                  <a:gd name="connsiteX16" fmla="*/ 2067929 w 2254431"/>
                  <a:gd name="connsiteY16" fmla="*/ 1370150 h 1867634"/>
                  <a:gd name="connsiteX17" fmla="*/ 2249729 w 2254431"/>
                  <a:gd name="connsiteY17" fmla="*/ 1188348 h 1867634"/>
                  <a:gd name="connsiteX18" fmla="*/ 2249729 w 2254431"/>
                  <a:gd name="connsiteY18" fmla="*/ 938520 h 1867634"/>
                  <a:gd name="connsiteX19" fmla="*/ 2254431 w 2254431"/>
                  <a:gd name="connsiteY19" fmla="*/ 933818 h 1867634"/>
                  <a:gd name="connsiteX20" fmla="*/ 2249729 w 2254431"/>
                  <a:gd name="connsiteY20" fmla="*/ 929116 h 1867634"/>
                  <a:gd name="connsiteX21" fmla="*/ 2249729 w 2254431"/>
                  <a:gd name="connsiteY21" fmla="*/ 679292 h 1867634"/>
                  <a:gd name="connsiteX22" fmla="*/ 2067926 w 2254431"/>
                  <a:gd name="connsiteY22" fmla="*/ 497490 h 1867634"/>
                  <a:gd name="connsiteX23" fmla="*/ 1818099 w 2254431"/>
                  <a:gd name="connsiteY23" fmla="*/ 497490 h 1867634"/>
                  <a:gd name="connsiteX24" fmla="*/ 1594123 w 2254431"/>
                  <a:gd name="connsiteY24" fmla="*/ 273510 h 1867634"/>
                  <a:gd name="connsiteX25" fmla="*/ 273507 w 2254431"/>
                  <a:gd name="connsiteY25" fmla="*/ 273510 h 1867634"/>
                  <a:gd name="connsiteX26" fmla="*/ 0 w 2254431"/>
                  <a:gd name="connsiteY26"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2300 h 1867634"/>
                  <a:gd name="connsiteX9" fmla="*/ 1781182 w 2254431"/>
                  <a:gd name="connsiteY9" fmla="*/ 1232300 h 1867634"/>
                  <a:gd name="connsiteX10" fmla="*/ 1734909 w 2254431"/>
                  <a:gd name="connsiteY10" fmla="*/ 1237163 h 1867634"/>
                  <a:gd name="connsiteX11" fmla="*/ 1734909 w 2254431"/>
                  <a:gd name="connsiteY11" fmla="*/ 1232300 h 1867634"/>
                  <a:gd name="connsiteX12" fmla="*/ 1734908 w 2254431"/>
                  <a:gd name="connsiteY12" fmla="*/ 668096 h 1867634"/>
                  <a:gd name="connsiteX13" fmla="*/ 2124749 w 2254431"/>
                  <a:gd name="connsiteY13" fmla="*/ 668096 h 1867634"/>
                  <a:gd name="connsiteX14" fmla="*/ 1734908 w 2254431"/>
                  <a:gd name="connsiteY14" fmla="*/ 668096 h 1867634"/>
                  <a:gd name="connsiteX15" fmla="*/ 0 w 2254431"/>
                  <a:gd name="connsiteY15" fmla="*/ 933818 h 1867634"/>
                  <a:gd name="connsiteX16" fmla="*/ 273507 w 2254431"/>
                  <a:gd name="connsiteY16" fmla="*/ 1594126 h 1867634"/>
                  <a:gd name="connsiteX17" fmla="*/ 1594123 w 2254431"/>
                  <a:gd name="connsiteY17" fmla="*/ 1594126 h 1867634"/>
                  <a:gd name="connsiteX18" fmla="*/ 1818102 w 2254431"/>
                  <a:gd name="connsiteY18" fmla="*/ 1370146 h 1867634"/>
                  <a:gd name="connsiteX19" fmla="*/ 2067929 w 2254431"/>
                  <a:gd name="connsiteY19" fmla="*/ 1370150 h 1867634"/>
                  <a:gd name="connsiteX20" fmla="*/ 2249729 w 2254431"/>
                  <a:gd name="connsiteY20" fmla="*/ 1188348 h 1867634"/>
                  <a:gd name="connsiteX21" fmla="*/ 2249729 w 2254431"/>
                  <a:gd name="connsiteY21" fmla="*/ 938520 h 1867634"/>
                  <a:gd name="connsiteX22" fmla="*/ 2254431 w 2254431"/>
                  <a:gd name="connsiteY22" fmla="*/ 933818 h 1867634"/>
                  <a:gd name="connsiteX23" fmla="*/ 2249729 w 2254431"/>
                  <a:gd name="connsiteY23" fmla="*/ 929116 h 1867634"/>
                  <a:gd name="connsiteX24" fmla="*/ 2249729 w 2254431"/>
                  <a:gd name="connsiteY24" fmla="*/ 679292 h 1867634"/>
                  <a:gd name="connsiteX25" fmla="*/ 2067926 w 2254431"/>
                  <a:gd name="connsiteY25" fmla="*/ 497490 h 1867634"/>
                  <a:gd name="connsiteX26" fmla="*/ 1818099 w 2254431"/>
                  <a:gd name="connsiteY26" fmla="*/ 497490 h 1867634"/>
                  <a:gd name="connsiteX27" fmla="*/ 1594123 w 2254431"/>
                  <a:gd name="connsiteY27" fmla="*/ 273510 h 1867634"/>
                  <a:gd name="connsiteX28" fmla="*/ 273507 w 2254431"/>
                  <a:gd name="connsiteY28" fmla="*/ 273510 h 1867634"/>
                  <a:gd name="connsiteX29" fmla="*/ 0 w 2254431"/>
                  <a:gd name="connsiteY29"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2300 h 1867634"/>
                  <a:gd name="connsiteX9" fmla="*/ 1781182 w 2254431"/>
                  <a:gd name="connsiteY9" fmla="*/ 1232300 h 1867634"/>
                  <a:gd name="connsiteX10" fmla="*/ 1734909 w 2254431"/>
                  <a:gd name="connsiteY10" fmla="*/ 1237163 h 1867634"/>
                  <a:gd name="connsiteX11" fmla="*/ 1734909 w 2254431"/>
                  <a:gd name="connsiteY11" fmla="*/ 1232300 h 1867634"/>
                  <a:gd name="connsiteX12" fmla="*/ 0 w 2254431"/>
                  <a:gd name="connsiteY12" fmla="*/ 933818 h 1867634"/>
                  <a:gd name="connsiteX13" fmla="*/ 273507 w 2254431"/>
                  <a:gd name="connsiteY13" fmla="*/ 1594126 h 1867634"/>
                  <a:gd name="connsiteX14" fmla="*/ 1594123 w 2254431"/>
                  <a:gd name="connsiteY14" fmla="*/ 1594126 h 1867634"/>
                  <a:gd name="connsiteX15" fmla="*/ 1818102 w 2254431"/>
                  <a:gd name="connsiteY15" fmla="*/ 1370146 h 1867634"/>
                  <a:gd name="connsiteX16" fmla="*/ 2067929 w 2254431"/>
                  <a:gd name="connsiteY16" fmla="*/ 1370150 h 1867634"/>
                  <a:gd name="connsiteX17" fmla="*/ 2249729 w 2254431"/>
                  <a:gd name="connsiteY17" fmla="*/ 1188348 h 1867634"/>
                  <a:gd name="connsiteX18" fmla="*/ 2249729 w 2254431"/>
                  <a:gd name="connsiteY18" fmla="*/ 938520 h 1867634"/>
                  <a:gd name="connsiteX19" fmla="*/ 2254431 w 2254431"/>
                  <a:gd name="connsiteY19" fmla="*/ 933818 h 1867634"/>
                  <a:gd name="connsiteX20" fmla="*/ 2249729 w 2254431"/>
                  <a:gd name="connsiteY20" fmla="*/ 929116 h 1867634"/>
                  <a:gd name="connsiteX21" fmla="*/ 2249729 w 2254431"/>
                  <a:gd name="connsiteY21" fmla="*/ 679292 h 1867634"/>
                  <a:gd name="connsiteX22" fmla="*/ 2067926 w 2254431"/>
                  <a:gd name="connsiteY22" fmla="*/ 497490 h 1867634"/>
                  <a:gd name="connsiteX23" fmla="*/ 1818099 w 2254431"/>
                  <a:gd name="connsiteY23" fmla="*/ 497490 h 1867634"/>
                  <a:gd name="connsiteX24" fmla="*/ 1594123 w 2254431"/>
                  <a:gd name="connsiteY24" fmla="*/ 273510 h 1867634"/>
                  <a:gd name="connsiteX25" fmla="*/ 273507 w 2254431"/>
                  <a:gd name="connsiteY25" fmla="*/ 273510 h 1867634"/>
                  <a:gd name="connsiteX26" fmla="*/ 0 w 2254431"/>
                  <a:gd name="connsiteY26"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7163 h 1867634"/>
                  <a:gd name="connsiteX9" fmla="*/ 1781182 w 2254431"/>
                  <a:gd name="connsiteY9" fmla="*/ 1232300 h 1867634"/>
                  <a:gd name="connsiteX10" fmla="*/ 1734909 w 2254431"/>
                  <a:gd name="connsiteY10" fmla="*/ 1237163 h 1867634"/>
                  <a:gd name="connsiteX11" fmla="*/ 0 w 2254431"/>
                  <a:gd name="connsiteY11" fmla="*/ 933818 h 1867634"/>
                  <a:gd name="connsiteX12" fmla="*/ 273507 w 2254431"/>
                  <a:gd name="connsiteY12" fmla="*/ 1594126 h 1867634"/>
                  <a:gd name="connsiteX13" fmla="*/ 1594123 w 2254431"/>
                  <a:gd name="connsiteY13" fmla="*/ 1594126 h 1867634"/>
                  <a:gd name="connsiteX14" fmla="*/ 1818102 w 2254431"/>
                  <a:gd name="connsiteY14" fmla="*/ 1370146 h 1867634"/>
                  <a:gd name="connsiteX15" fmla="*/ 2067929 w 2254431"/>
                  <a:gd name="connsiteY15" fmla="*/ 1370150 h 1867634"/>
                  <a:gd name="connsiteX16" fmla="*/ 2249729 w 2254431"/>
                  <a:gd name="connsiteY16" fmla="*/ 1188348 h 1867634"/>
                  <a:gd name="connsiteX17" fmla="*/ 2249729 w 2254431"/>
                  <a:gd name="connsiteY17" fmla="*/ 938520 h 1867634"/>
                  <a:gd name="connsiteX18" fmla="*/ 2254431 w 2254431"/>
                  <a:gd name="connsiteY18" fmla="*/ 933818 h 1867634"/>
                  <a:gd name="connsiteX19" fmla="*/ 2249729 w 2254431"/>
                  <a:gd name="connsiteY19" fmla="*/ 929116 h 1867634"/>
                  <a:gd name="connsiteX20" fmla="*/ 2249729 w 2254431"/>
                  <a:gd name="connsiteY20" fmla="*/ 679292 h 1867634"/>
                  <a:gd name="connsiteX21" fmla="*/ 2067926 w 2254431"/>
                  <a:gd name="connsiteY21" fmla="*/ 497490 h 1867634"/>
                  <a:gd name="connsiteX22" fmla="*/ 1818099 w 2254431"/>
                  <a:gd name="connsiteY22" fmla="*/ 497490 h 1867634"/>
                  <a:gd name="connsiteX23" fmla="*/ 1594123 w 2254431"/>
                  <a:gd name="connsiteY23" fmla="*/ 273510 h 1867634"/>
                  <a:gd name="connsiteX24" fmla="*/ 273507 w 2254431"/>
                  <a:gd name="connsiteY24" fmla="*/ 273510 h 1867634"/>
                  <a:gd name="connsiteX25" fmla="*/ 0 w 2254431"/>
                  <a:gd name="connsiteY25"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0 w 2254431"/>
                  <a:gd name="connsiteY8" fmla="*/ 933818 h 1867634"/>
                  <a:gd name="connsiteX9" fmla="*/ 273507 w 2254431"/>
                  <a:gd name="connsiteY9" fmla="*/ 1594126 h 1867634"/>
                  <a:gd name="connsiteX10" fmla="*/ 1594123 w 2254431"/>
                  <a:gd name="connsiteY10" fmla="*/ 1594126 h 1867634"/>
                  <a:gd name="connsiteX11" fmla="*/ 1818102 w 2254431"/>
                  <a:gd name="connsiteY11" fmla="*/ 1370146 h 1867634"/>
                  <a:gd name="connsiteX12" fmla="*/ 2067929 w 2254431"/>
                  <a:gd name="connsiteY12" fmla="*/ 1370150 h 1867634"/>
                  <a:gd name="connsiteX13" fmla="*/ 2249729 w 2254431"/>
                  <a:gd name="connsiteY13" fmla="*/ 1188348 h 1867634"/>
                  <a:gd name="connsiteX14" fmla="*/ 2249729 w 2254431"/>
                  <a:gd name="connsiteY14" fmla="*/ 938520 h 1867634"/>
                  <a:gd name="connsiteX15" fmla="*/ 2254431 w 2254431"/>
                  <a:gd name="connsiteY15" fmla="*/ 933818 h 1867634"/>
                  <a:gd name="connsiteX16" fmla="*/ 2249729 w 2254431"/>
                  <a:gd name="connsiteY16" fmla="*/ 929116 h 1867634"/>
                  <a:gd name="connsiteX17" fmla="*/ 2249729 w 2254431"/>
                  <a:gd name="connsiteY17" fmla="*/ 679292 h 1867634"/>
                  <a:gd name="connsiteX18" fmla="*/ 2067926 w 2254431"/>
                  <a:gd name="connsiteY18" fmla="*/ 497490 h 1867634"/>
                  <a:gd name="connsiteX19" fmla="*/ 1818099 w 2254431"/>
                  <a:gd name="connsiteY19" fmla="*/ 497490 h 1867634"/>
                  <a:gd name="connsiteX20" fmla="*/ 1594123 w 2254431"/>
                  <a:gd name="connsiteY20" fmla="*/ 273510 h 1867634"/>
                  <a:gd name="connsiteX21" fmla="*/ 273507 w 2254431"/>
                  <a:gd name="connsiteY21" fmla="*/ 273510 h 1867634"/>
                  <a:gd name="connsiteX22" fmla="*/ 0 w 2254431"/>
                  <a:gd name="connsiteY22" fmla="*/ 933818 h 1867634"/>
                  <a:gd name="connsiteX0" fmla="*/ 2234976 w 2254431"/>
                  <a:gd name="connsiteY0" fmla="*/ 1140552 h 1867634"/>
                  <a:gd name="connsiteX1" fmla="*/ 2236496 w 2254431"/>
                  <a:gd name="connsiteY1" fmla="*/ 1135418 h 1867634"/>
                  <a:gd name="connsiteX2" fmla="*/ 2234976 w 2254431"/>
                  <a:gd name="connsiteY2" fmla="*/ 1140552 h 1867634"/>
                  <a:gd name="connsiteX3" fmla="*/ 2234976 w 2254431"/>
                  <a:gd name="connsiteY3" fmla="*/ 710150 h 1867634"/>
                  <a:gd name="connsiteX4" fmla="*/ 2240336 w 2254431"/>
                  <a:gd name="connsiteY4" fmla="*/ 727150 h 1867634"/>
                  <a:gd name="connsiteX5" fmla="*/ 2234976 w 2254431"/>
                  <a:gd name="connsiteY5" fmla="*/ 737448 h 1867634"/>
                  <a:gd name="connsiteX6" fmla="*/ 2234976 w 2254431"/>
                  <a:gd name="connsiteY6" fmla="*/ 710150 h 1867634"/>
                  <a:gd name="connsiteX7" fmla="*/ 0 w 2254431"/>
                  <a:gd name="connsiteY7" fmla="*/ 933818 h 1867634"/>
                  <a:gd name="connsiteX8" fmla="*/ 273507 w 2254431"/>
                  <a:gd name="connsiteY8" fmla="*/ 1594126 h 1867634"/>
                  <a:gd name="connsiteX9" fmla="*/ 1594123 w 2254431"/>
                  <a:gd name="connsiteY9" fmla="*/ 1594126 h 1867634"/>
                  <a:gd name="connsiteX10" fmla="*/ 1818102 w 2254431"/>
                  <a:gd name="connsiteY10" fmla="*/ 1370146 h 1867634"/>
                  <a:gd name="connsiteX11" fmla="*/ 2067929 w 2254431"/>
                  <a:gd name="connsiteY11" fmla="*/ 1370150 h 1867634"/>
                  <a:gd name="connsiteX12" fmla="*/ 2249729 w 2254431"/>
                  <a:gd name="connsiteY12" fmla="*/ 1188348 h 1867634"/>
                  <a:gd name="connsiteX13" fmla="*/ 2249729 w 2254431"/>
                  <a:gd name="connsiteY13" fmla="*/ 938520 h 1867634"/>
                  <a:gd name="connsiteX14" fmla="*/ 2254431 w 2254431"/>
                  <a:gd name="connsiteY14" fmla="*/ 933818 h 1867634"/>
                  <a:gd name="connsiteX15" fmla="*/ 2249729 w 2254431"/>
                  <a:gd name="connsiteY15" fmla="*/ 929116 h 1867634"/>
                  <a:gd name="connsiteX16" fmla="*/ 2249729 w 2254431"/>
                  <a:gd name="connsiteY16" fmla="*/ 679292 h 1867634"/>
                  <a:gd name="connsiteX17" fmla="*/ 2067926 w 2254431"/>
                  <a:gd name="connsiteY17" fmla="*/ 497490 h 1867634"/>
                  <a:gd name="connsiteX18" fmla="*/ 1818099 w 2254431"/>
                  <a:gd name="connsiteY18" fmla="*/ 497490 h 1867634"/>
                  <a:gd name="connsiteX19" fmla="*/ 1594123 w 2254431"/>
                  <a:gd name="connsiteY19" fmla="*/ 273510 h 1867634"/>
                  <a:gd name="connsiteX20" fmla="*/ 273507 w 2254431"/>
                  <a:gd name="connsiteY20" fmla="*/ 273510 h 1867634"/>
                  <a:gd name="connsiteX21" fmla="*/ 0 w 2254431"/>
                  <a:gd name="connsiteY21" fmla="*/ 933818 h 1867634"/>
                  <a:gd name="connsiteX0" fmla="*/ 2234976 w 2254431"/>
                  <a:gd name="connsiteY0" fmla="*/ 710150 h 1867634"/>
                  <a:gd name="connsiteX1" fmla="*/ 2240336 w 2254431"/>
                  <a:gd name="connsiteY1" fmla="*/ 727150 h 1867634"/>
                  <a:gd name="connsiteX2" fmla="*/ 2234976 w 2254431"/>
                  <a:gd name="connsiteY2" fmla="*/ 737448 h 1867634"/>
                  <a:gd name="connsiteX3" fmla="*/ 2234976 w 2254431"/>
                  <a:gd name="connsiteY3" fmla="*/ 710150 h 1867634"/>
                  <a:gd name="connsiteX4" fmla="*/ 0 w 2254431"/>
                  <a:gd name="connsiteY4" fmla="*/ 933818 h 1867634"/>
                  <a:gd name="connsiteX5" fmla="*/ 273507 w 2254431"/>
                  <a:gd name="connsiteY5" fmla="*/ 1594126 h 1867634"/>
                  <a:gd name="connsiteX6" fmla="*/ 1594123 w 2254431"/>
                  <a:gd name="connsiteY6" fmla="*/ 1594126 h 1867634"/>
                  <a:gd name="connsiteX7" fmla="*/ 1818102 w 2254431"/>
                  <a:gd name="connsiteY7" fmla="*/ 1370146 h 1867634"/>
                  <a:gd name="connsiteX8" fmla="*/ 2067929 w 2254431"/>
                  <a:gd name="connsiteY8" fmla="*/ 1370150 h 1867634"/>
                  <a:gd name="connsiteX9" fmla="*/ 2249729 w 2254431"/>
                  <a:gd name="connsiteY9" fmla="*/ 1188348 h 1867634"/>
                  <a:gd name="connsiteX10" fmla="*/ 2249729 w 2254431"/>
                  <a:gd name="connsiteY10" fmla="*/ 938520 h 1867634"/>
                  <a:gd name="connsiteX11" fmla="*/ 2254431 w 2254431"/>
                  <a:gd name="connsiteY11" fmla="*/ 933818 h 1867634"/>
                  <a:gd name="connsiteX12" fmla="*/ 2249729 w 2254431"/>
                  <a:gd name="connsiteY12" fmla="*/ 929116 h 1867634"/>
                  <a:gd name="connsiteX13" fmla="*/ 2249729 w 2254431"/>
                  <a:gd name="connsiteY13" fmla="*/ 679292 h 1867634"/>
                  <a:gd name="connsiteX14" fmla="*/ 2067926 w 2254431"/>
                  <a:gd name="connsiteY14" fmla="*/ 497490 h 1867634"/>
                  <a:gd name="connsiteX15" fmla="*/ 1818099 w 2254431"/>
                  <a:gd name="connsiteY15" fmla="*/ 497490 h 1867634"/>
                  <a:gd name="connsiteX16" fmla="*/ 1594123 w 2254431"/>
                  <a:gd name="connsiteY16" fmla="*/ 273510 h 1867634"/>
                  <a:gd name="connsiteX17" fmla="*/ 273507 w 2254431"/>
                  <a:gd name="connsiteY17" fmla="*/ 273510 h 1867634"/>
                  <a:gd name="connsiteX18" fmla="*/ 0 w 2254431"/>
                  <a:gd name="connsiteY18" fmla="*/ 933818 h 1867634"/>
                  <a:gd name="connsiteX0" fmla="*/ 2234976 w 2254431"/>
                  <a:gd name="connsiteY0" fmla="*/ 737448 h 1867634"/>
                  <a:gd name="connsiteX1" fmla="*/ 2240336 w 2254431"/>
                  <a:gd name="connsiteY1" fmla="*/ 727150 h 1867634"/>
                  <a:gd name="connsiteX2" fmla="*/ 2234976 w 2254431"/>
                  <a:gd name="connsiteY2" fmla="*/ 737448 h 1867634"/>
                  <a:gd name="connsiteX3" fmla="*/ 0 w 2254431"/>
                  <a:gd name="connsiteY3" fmla="*/ 933818 h 1867634"/>
                  <a:gd name="connsiteX4" fmla="*/ 273507 w 2254431"/>
                  <a:gd name="connsiteY4" fmla="*/ 1594126 h 1867634"/>
                  <a:gd name="connsiteX5" fmla="*/ 1594123 w 2254431"/>
                  <a:gd name="connsiteY5" fmla="*/ 1594126 h 1867634"/>
                  <a:gd name="connsiteX6" fmla="*/ 1818102 w 2254431"/>
                  <a:gd name="connsiteY6" fmla="*/ 1370146 h 1867634"/>
                  <a:gd name="connsiteX7" fmla="*/ 2067929 w 2254431"/>
                  <a:gd name="connsiteY7" fmla="*/ 1370150 h 1867634"/>
                  <a:gd name="connsiteX8" fmla="*/ 2249729 w 2254431"/>
                  <a:gd name="connsiteY8" fmla="*/ 1188348 h 1867634"/>
                  <a:gd name="connsiteX9" fmla="*/ 2249729 w 2254431"/>
                  <a:gd name="connsiteY9" fmla="*/ 938520 h 1867634"/>
                  <a:gd name="connsiteX10" fmla="*/ 2254431 w 2254431"/>
                  <a:gd name="connsiteY10" fmla="*/ 933818 h 1867634"/>
                  <a:gd name="connsiteX11" fmla="*/ 2249729 w 2254431"/>
                  <a:gd name="connsiteY11" fmla="*/ 929116 h 1867634"/>
                  <a:gd name="connsiteX12" fmla="*/ 2249729 w 2254431"/>
                  <a:gd name="connsiteY12" fmla="*/ 679292 h 1867634"/>
                  <a:gd name="connsiteX13" fmla="*/ 2067926 w 2254431"/>
                  <a:gd name="connsiteY13" fmla="*/ 497490 h 1867634"/>
                  <a:gd name="connsiteX14" fmla="*/ 1818099 w 2254431"/>
                  <a:gd name="connsiteY14" fmla="*/ 497490 h 1867634"/>
                  <a:gd name="connsiteX15" fmla="*/ 1594123 w 2254431"/>
                  <a:gd name="connsiteY15" fmla="*/ 273510 h 1867634"/>
                  <a:gd name="connsiteX16" fmla="*/ 273507 w 2254431"/>
                  <a:gd name="connsiteY16" fmla="*/ 273510 h 1867634"/>
                  <a:gd name="connsiteX17" fmla="*/ 0 w 2254431"/>
                  <a:gd name="connsiteY17" fmla="*/ 933818 h 1867634"/>
                  <a:gd name="connsiteX0" fmla="*/ 0 w 2254431"/>
                  <a:gd name="connsiteY0" fmla="*/ 933818 h 1867634"/>
                  <a:gd name="connsiteX1" fmla="*/ 273507 w 2254431"/>
                  <a:gd name="connsiteY1" fmla="*/ 1594126 h 1867634"/>
                  <a:gd name="connsiteX2" fmla="*/ 1594123 w 2254431"/>
                  <a:gd name="connsiteY2" fmla="*/ 1594126 h 1867634"/>
                  <a:gd name="connsiteX3" fmla="*/ 1818102 w 2254431"/>
                  <a:gd name="connsiteY3" fmla="*/ 1370146 h 1867634"/>
                  <a:gd name="connsiteX4" fmla="*/ 2067929 w 2254431"/>
                  <a:gd name="connsiteY4" fmla="*/ 1370150 h 1867634"/>
                  <a:gd name="connsiteX5" fmla="*/ 2249729 w 2254431"/>
                  <a:gd name="connsiteY5" fmla="*/ 1188348 h 1867634"/>
                  <a:gd name="connsiteX6" fmla="*/ 2249729 w 2254431"/>
                  <a:gd name="connsiteY6" fmla="*/ 938520 h 1867634"/>
                  <a:gd name="connsiteX7" fmla="*/ 2254431 w 2254431"/>
                  <a:gd name="connsiteY7" fmla="*/ 933818 h 1867634"/>
                  <a:gd name="connsiteX8" fmla="*/ 2249729 w 2254431"/>
                  <a:gd name="connsiteY8" fmla="*/ 929116 h 1867634"/>
                  <a:gd name="connsiteX9" fmla="*/ 2249729 w 2254431"/>
                  <a:gd name="connsiteY9" fmla="*/ 679292 h 1867634"/>
                  <a:gd name="connsiteX10" fmla="*/ 2067926 w 2254431"/>
                  <a:gd name="connsiteY10" fmla="*/ 497490 h 1867634"/>
                  <a:gd name="connsiteX11" fmla="*/ 1818099 w 2254431"/>
                  <a:gd name="connsiteY11" fmla="*/ 497490 h 1867634"/>
                  <a:gd name="connsiteX12" fmla="*/ 1594123 w 2254431"/>
                  <a:gd name="connsiteY12" fmla="*/ 273510 h 1867634"/>
                  <a:gd name="connsiteX13" fmla="*/ 273507 w 2254431"/>
                  <a:gd name="connsiteY13" fmla="*/ 273510 h 1867634"/>
                  <a:gd name="connsiteX14" fmla="*/ 0 w 2254431"/>
                  <a:gd name="connsiteY14"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938520 h 1867634"/>
                  <a:gd name="connsiteX7" fmla="*/ 2249729 w 2249729"/>
                  <a:gd name="connsiteY7" fmla="*/ 929116 h 1867634"/>
                  <a:gd name="connsiteX8" fmla="*/ 2249729 w 2249729"/>
                  <a:gd name="connsiteY8" fmla="*/ 679292 h 1867634"/>
                  <a:gd name="connsiteX9" fmla="*/ 2067926 w 2249729"/>
                  <a:gd name="connsiteY9" fmla="*/ 497490 h 1867634"/>
                  <a:gd name="connsiteX10" fmla="*/ 1818099 w 2249729"/>
                  <a:gd name="connsiteY10" fmla="*/ 497490 h 1867634"/>
                  <a:gd name="connsiteX11" fmla="*/ 1594123 w 2249729"/>
                  <a:gd name="connsiteY11" fmla="*/ 273510 h 1867634"/>
                  <a:gd name="connsiteX12" fmla="*/ 273507 w 2249729"/>
                  <a:gd name="connsiteY12" fmla="*/ 273510 h 1867634"/>
                  <a:gd name="connsiteX13" fmla="*/ 0 w 2249729"/>
                  <a:gd name="connsiteY13"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929116 h 1867634"/>
                  <a:gd name="connsiteX7" fmla="*/ 2249729 w 2249729"/>
                  <a:gd name="connsiteY7" fmla="*/ 679292 h 1867634"/>
                  <a:gd name="connsiteX8" fmla="*/ 2067926 w 2249729"/>
                  <a:gd name="connsiteY8" fmla="*/ 497490 h 1867634"/>
                  <a:gd name="connsiteX9" fmla="*/ 1818099 w 2249729"/>
                  <a:gd name="connsiteY9" fmla="*/ 497490 h 1867634"/>
                  <a:gd name="connsiteX10" fmla="*/ 1594123 w 2249729"/>
                  <a:gd name="connsiteY10" fmla="*/ 273510 h 1867634"/>
                  <a:gd name="connsiteX11" fmla="*/ 273507 w 2249729"/>
                  <a:gd name="connsiteY11" fmla="*/ 273510 h 1867634"/>
                  <a:gd name="connsiteX12" fmla="*/ 0 w 2249729"/>
                  <a:gd name="connsiteY12"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679292 h 1867634"/>
                  <a:gd name="connsiteX7" fmla="*/ 2067926 w 2249729"/>
                  <a:gd name="connsiteY7" fmla="*/ 497490 h 1867634"/>
                  <a:gd name="connsiteX8" fmla="*/ 1818099 w 2249729"/>
                  <a:gd name="connsiteY8" fmla="*/ 497490 h 1867634"/>
                  <a:gd name="connsiteX9" fmla="*/ 1594123 w 2249729"/>
                  <a:gd name="connsiteY9" fmla="*/ 273510 h 1867634"/>
                  <a:gd name="connsiteX10" fmla="*/ 273507 w 2249729"/>
                  <a:gd name="connsiteY10" fmla="*/ 273510 h 1867634"/>
                  <a:gd name="connsiteX11" fmla="*/ 0 w 2249729"/>
                  <a:gd name="connsiteY11" fmla="*/ 933818 h 186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49729" h="1867634">
                    <a:moveTo>
                      <a:pt x="0" y="933818"/>
                    </a:moveTo>
                    <a:cubicBezTo>
                      <a:pt x="0" y="1172804"/>
                      <a:pt x="91169" y="1411786"/>
                      <a:pt x="273507" y="1594126"/>
                    </a:cubicBezTo>
                    <a:cubicBezTo>
                      <a:pt x="638186" y="1958804"/>
                      <a:pt x="1229447" y="1958804"/>
                      <a:pt x="1594123" y="1594126"/>
                    </a:cubicBezTo>
                    <a:lnTo>
                      <a:pt x="1818102" y="1370146"/>
                    </a:lnTo>
                    <a:lnTo>
                      <a:pt x="2067929" y="1370150"/>
                    </a:lnTo>
                    <a:cubicBezTo>
                      <a:pt x="2168336" y="1370146"/>
                      <a:pt x="2249729" y="1288752"/>
                      <a:pt x="2249729" y="1188348"/>
                    </a:cubicBezTo>
                    <a:lnTo>
                      <a:pt x="2249729" y="679292"/>
                    </a:lnTo>
                    <a:cubicBezTo>
                      <a:pt x="2249729" y="578884"/>
                      <a:pt x="2168334" y="497490"/>
                      <a:pt x="2067926" y="497490"/>
                    </a:cubicBezTo>
                    <a:lnTo>
                      <a:pt x="1818099" y="497490"/>
                    </a:lnTo>
                    <a:lnTo>
                      <a:pt x="1594123" y="273510"/>
                    </a:lnTo>
                    <a:cubicBezTo>
                      <a:pt x="1229444" y="-91169"/>
                      <a:pt x="638186" y="-91169"/>
                      <a:pt x="273507" y="273510"/>
                    </a:cubicBezTo>
                    <a:cubicBezTo>
                      <a:pt x="91169" y="455848"/>
                      <a:pt x="0" y="694834"/>
                      <a:pt x="0" y="933818"/>
                    </a:cubicBezTo>
                    <a:close/>
                  </a:path>
                </a:pathLst>
              </a:custGeom>
              <a:solidFill>
                <a:schemeClr val="bg1"/>
              </a:solid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sp>
            <p:nvSpPr>
              <p:cNvPr id="10" name="Freeform: Shape 9">
                <a:extLst>
                  <a:ext uri="{FF2B5EF4-FFF2-40B4-BE49-F238E27FC236}">
                    <a16:creationId xmlns:a16="http://schemas.microsoft.com/office/drawing/2014/main" id="{6DBEC21B-8490-4613-893F-081AAB39C3FB}"/>
                  </a:ext>
                </a:extLst>
              </p:cNvPr>
              <p:cNvSpPr/>
              <p:nvPr/>
            </p:nvSpPr>
            <p:spPr>
              <a:xfrm>
                <a:off x="10573107" y="2486534"/>
                <a:ext cx="805533" cy="687929"/>
              </a:xfrm>
              <a:custGeom>
                <a:avLst/>
                <a:gdLst>
                  <a:gd name="connsiteX0" fmla="*/ 184600 w 805532"/>
                  <a:gd name="connsiteY0" fmla="*/ 520107 h 687929"/>
                  <a:gd name="connsiteX1" fmla="*/ 620929 w 805532"/>
                  <a:gd name="connsiteY1" fmla="*/ 520110 h 687929"/>
                  <a:gd name="connsiteX2" fmla="*/ 704838 w 805532"/>
                  <a:gd name="connsiteY2" fmla="*/ 604019 h 687929"/>
                  <a:gd name="connsiteX3" fmla="*/ 620926 w 805532"/>
                  <a:gd name="connsiteY3" fmla="*/ 687929 h 687929"/>
                  <a:gd name="connsiteX4" fmla="*/ 184600 w 805532"/>
                  <a:gd name="connsiteY4" fmla="*/ 687926 h 687929"/>
                  <a:gd name="connsiteX5" fmla="*/ 100691 w 805532"/>
                  <a:gd name="connsiteY5" fmla="*/ 604019 h 687929"/>
                  <a:gd name="connsiteX6" fmla="*/ 184600 w 805532"/>
                  <a:gd name="connsiteY6" fmla="*/ 520107 h 687929"/>
                  <a:gd name="connsiteX7" fmla="*/ 117472 w 805532"/>
                  <a:gd name="connsiteY7" fmla="*/ 260053 h 687929"/>
                  <a:gd name="connsiteX8" fmla="*/ 688057 w 805532"/>
                  <a:gd name="connsiteY8" fmla="*/ 260053 h 687929"/>
                  <a:gd name="connsiteX9" fmla="*/ 771967 w 805532"/>
                  <a:gd name="connsiteY9" fmla="*/ 343963 h 687929"/>
                  <a:gd name="connsiteX10" fmla="*/ 688057 w 805532"/>
                  <a:gd name="connsiteY10" fmla="*/ 427875 h 687929"/>
                  <a:gd name="connsiteX11" fmla="*/ 117472 w 805532"/>
                  <a:gd name="connsiteY11" fmla="*/ 427872 h 687929"/>
                  <a:gd name="connsiteX12" fmla="*/ 33563 w 805532"/>
                  <a:gd name="connsiteY12" fmla="*/ 343963 h 687929"/>
                  <a:gd name="connsiteX13" fmla="*/ 117472 w 805532"/>
                  <a:gd name="connsiteY13" fmla="*/ 260053 h 687929"/>
                  <a:gd name="connsiteX14" fmla="*/ 83910 w 805532"/>
                  <a:gd name="connsiteY14" fmla="*/ 0 h 687929"/>
                  <a:gd name="connsiteX15" fmla="*/ 721623 w 805532"/>
                  <a:gd name="connsiteY15" fmla="*/ 0 h 687929"/>
                  <a:gd name="connsiteX16" fmla="*/ 805532 w 805532"/>
                  <a:gd name="connsiteY16" fmla="*/ 83910 h 687929"/>
                  <a:gd name="connsiteX17" fmla="*/ 805529 w 805532"/>
                  <a:gd name="connsiteY17" fmla="*/ 83910 h 687929"/>
                  <a:gd name="connsiteX18" fmla="*/ 721620 w 805532"/>
                  <a:gd name="connsiteY18" fmla="*/ 167819 h 687929"/>
                  <a:gd name="connsiteX19" fmla="*/ 83910 w 805532"/>
                  <a:gd name="connsiteY19" fmla="*/ 167819 h 687929"/>
                  <a:gd name="connsiteX20" fmla="*/ 0 w 805532"/>
                  <a:gd name="connsiteY20" fmla="*/ 83910 h 687929"/>
                  <a:gd name="connsiteX21" fmla="*/ 83910 w 805532"/>
                  <a:gd name="connsiteY21" fmla="*/ 0 h 687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5532" h="687929">
                    <a:moveTo>
                      <a:pt x="184600" y="520107"/>
                    </a:moveTo>
                    <a:lnTo>
                      <a:pt x="620929" y="520110"/>
                    </a:lnTo>
                    <a:cubicBezTo>
                      <a:pt x="667269" y="520110"/>
                      <a:pt x="704838" y="557676"/>
                      <a:pt x="704838" y="604019"/>
                    </a:cubicBezTo>
                    <a:cubicBezTo>
                      <a:pt x="704838" y="650360"/>
                      <a:pt x="667269" y="687929"/>
                      <a:pt x="620926" y="687929"/>
                    </a:cubicBezTo>
                    <a:lnTo>
                      <a:pt x="184600" y="687926"/>
                    </a:lnTo>
                    <a:cubicBezTo>
                      <a:pt x="138257" y="687926"/>
                      <a:pt x="100691" y="650360"/>
                      <a:pt x="100691" y="604019"/>
                    </a:cubicBezTo>
                    <a:cubicBezTo>
                      <a:pt x="100691" y="557676"/>
                      <a:pt x="138257" y="520107"/>
                      <a:pt x="184600" y="520107"/>
                    </a:cubicBezTo>
                    <a:close/>
                    <a:moveTo>
                      <a:pt x="117472" y="260053"/>
                    </a:moveTo>
                    <a:lnTo>
                      <a:pt x="688057" y="260053"/>
                    </a:lnTo>
                    <a:cubicBezTo>
                      <a:pt x="734401" y="260053"/>
                      <a:pt x="771967" y="297622"/>
                      <a:pt x="771967" y="343963"/>
                    </a:cubicBezTo>
                    <a:cubicBezTo>
                      <a:pt x="771967" y="390306"/>
                      <a:pt x="734398" y="427875"/>
                      <a:pt x="688057" y="427875"/>
                    </a:cubicBezTo>
                    <a:lnTo>
                      <a:pt x="117472" y="427872"/>
                    </a:lnTo>
                    <a:cubicBezTo>
                      <a:pt x="71132" y="427872"/>
                      <a:pt x="33566" y="390306"/>
                      <a:pt x="33563" y="343963"/>
                    </a:cubicBezTo>
                    <a:cubicBezTo>
                      <a:pt x="33566" y="297622"/>
                      <a:pt x="71132" y="260053"/>
                      <a:pt x="117472" y="260053"/>
                    </a:cubicBezTo>
                    <a:close/>
                    <a:moveTo>
                      <a:pt x="83910" y="0"/>
                    </a:moveTo>
                    <a:lnTo>
                      <a:pt x="721623" y="0"/>
                    </a:lnTo>
                    <a:cubicBezTo>
                      <a:pt x="767963" y="0"/>
                      <a:pt x="805532" y="37569"/>
                      <a:pt x="805532" y="83910"/>
                    </a:cubicBezTo>
                    <a:lnTo>
                      <a:pt x="805529" y="83910"/>
                    </a:lnTo>
                    <a:cubicBezTo>
                      <a:pt x="805529" y="130253"/>
                      <a:pt x="767963" y="167819"/>
                      <a:pt x="721620" y="167819"/>
                    </a:cubicBezTo>
                    <a:lnTo>
                      <a:pt x="83910" y="167819"/>
                    </a:lnTo>
                    <a:cubicBezTo>
                      <a:pt x="37569" y="167819"/>
                      <a:pt x="0" y="130253"/>
                      <a:pt x="0" y="83910"/>
                    </a:cubicBezTo>
                    <a:cubicBezTo>
                      <a:pt x="0" y="37566"/>
                      <a:pt x="37569" y="0"/>
                      <a:pt x="8391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3C12866D-7C50-423B-97C6-3A44AEC2FF89}"/>
                  </a:ext>
                </a:extLst>
              </p:cNvPr>
              <p:cNvSpPr/>
              <p:nvPr/>
            </p:nvSpPr>
            <p:spPr>
              <a:xfrm>
                <a:off x="10608146" y="1032479"/>
                <a:ext cx="761035" cy="1312187"/>
              </a:xfrm>
              <a:custGeom>
                <a:avLst/>
                <a:gdLst>
                  <a:gd name="connsiteX0" fmla="*/ 1028878 w 3847556"/>
                  <a:gd name="connsiteY0" fmla="*/ 0 h 6633998"/>
                  <a:gd name="connsiteX1" fmla="*/ 1293726 w 3847556"/>
                  <a:gd name="connsiteY1" fmla="*/ 264865 h 6633998"/>
                  <a:gd name="connsiteX2" fmla="*/ 1293726 w 3847556"/>
                  <a:gd name="connsiteY2" fmla="*/ 664770 h 6633998"/>
                  <a:gd name="connsiteX3" fmla="*/ 1656529 w 3847556"/>
                  <a:gd name="connsiteY3" fmla="*/ 664770 h 6633998"/>
                  <a:gd name="connsiteX4" fmla="*/ 1656545 w 3847556"/>
                  <a:gd name="connsiteY4" fmla="*/ 264865 h 6633998"/>
                  <a:gd name="connsiteX5" fmla="*/ 1921394 w 3847556"/>
                  <a:gd name="connsiteY5" fmla="*/ 0 h 6633998"/>
                  <a:gd name="connsiteX6" fmla="*/ 2186253 w 3847556"/>
                  <a:gd name="connsiteY6" fmla="*/ 264865 h 6633998"/>
                  <a:gd name="connsiteX7" fmla="*/ 2186253 w 3847556"/>
                  <a:gd name="connsiteY7" fmla="*/ 664770 h 6633998"/>
                  <a:gd name="connsiteX8" fmla="*/ 2549056 w 3847556"/>
                  <a:gd name="connsiteY8" fmla="*/ 664770 h 6633998"/>
                  <a:gd name="connsiteX9" fmla="*/ 2549056 w 3847556"/>
                  <a:gd name="connsiteY9" fmla="*/ 264865 h 6633998"/>
                  <a:gd name="connsiteX10" fmla="*/ 2813921 w 3847556"/>
                  <a:gd name="connsiteY10" fmla="*/ 0 h 6633998"/>
                  <a:gd name="connsiteX11" fmla="*/ 3078781 w 3847556"/>
                  <a:gd name="connsiteY11" fmla="*/ 264865 h 6633998"/>
                  <a:gd name="connsiteX12" fmla="*/ 3078764 w 3847556"/>
                  <a:gd name="connsiteY12" fmla="*/ 664770 h 6633998"/>
                  <a:gd name="connsiteX13" fmla="*/ 3512447 w 3847556"/>
                  <a:gd name="connsiteY13" fmla="*/ 664770 h 6633998"/>
                  <a:gd name="connsiteX14" fmla="*/ 3520693 w 3847556"/>
                  <a:gd name="connsiteY14" fmla="*/ 668198 h 6633998"/>
                  <a:gd name="connsiteX15" fmla="*/ 3610357 w 3847556"/>
                  <a:gd name="connsiteY15" fmla="*/ 641623 h 6633998"/>
                  <a:gd name="connsiteX16" fmla="*/ 3846084 w 3847556"/>
                  <a:gd name="connsiteY16" fmla="*/ 932715 h 6633998"/>
                  <a:gd name="connsiteX17" fmla="*/ 3273917 w 3847556"/>
                  <a:gd name="connsiteY17" fmla="*/ 6376417 h 6633998"/>
                  <a:gd name="connsiteX18" fmla="*/ 2982826 w 3847556"/>
                  <a:gd name="connsiteY18" fmla="*/ 6612116 h 6633998"/>
                  <a:gd name="connsiteX19" fmla="*/ 2747105 w 3847556"/>
                  <a:gd name="connsiteY19" fmla="*/ 6321024 h 6633998"/>
                  <a:gd name="connsiteX20" fmla="*/ 3304490 w 3847556"/>
                  <a:gd name="connsiteY20" fmla="*/ 1017914 h 6633998"/>
                  <a:gd name="connsiteX21" fmla="*/ 3078764 w 3847556"/>
                  <a:gd name="connsiteY21" fmla="*/ 1017930 h 6633998"/>
                  <a:gd name="connsiteX22" fmla="*/ 3078764 w 3847556"/>
                  <a:gd name="connsiteY22" fmla="*/ 1417857 h 6633998"/>
                  <a:gd name="connsiteX23" fmla="*/ 2813921 w 3847556"/>
                  <a:gd name="connsiteY23" fmla="*/ 1682700 h 6633998"/>
                  <a:gd name="connsiteX24" fmla="*/ 2549056 w 3847556"/>
                  <a:gd name="connsiteY24" fmla="*/ 1417841 h 6633998"/>
                  <a:gd name="connsiteX25" fmla="*/ 2549056 w 3847556"/>
                  <a:gd name="connsiteY25" fmla="*/ 1017930 h 6633998"/>
                  <a:gd name="connsiteX26" fmla="*/ 2186253 w 3847556"/>
                  <a:gd name="connsiteY26" fmla="*/ 1017930 h 6633998"/>
                  <a:gd name="connsiteX27" fmla="*/ 2186237 w 3847556"/>
                  <a:gd name="connsiteY27" fmla="*/ 1417841 h 6633998"/>
                  <a:gd name="connsiteX28" fmla="*/ 1921394 w 3847556"/>
                  <a:gd name="connsiteY28" fmla="*/ 1682700 h 6633998"/>
                  <a:gd name="connsiteX29" fmla="*/ 1656529 w 3847556"/>
                  <a:gd name="connsiteY29" fmla="*/ 1417841 h 6633998"/>
                  <a:gd name="connsiteX30" fmla="*/ 1656529 w 3847556"/>
                  <a:gd name="connsiteY30" fmla="*/ 1017930 h 6633998"/>
                  <a:gd name="connsiteX31" fmla="*/ 1293726 w 3847556"/>
                  <a:gd name="connsiteY31" fmla="*/ 1017930 h 6633998"/>
                  <a:gd name="connsiteX32" fmla="*/ 1293726 w 3847556"/>
                  <a:gd name="connsiteY32" fmla="*/ 1417841 h 6633998"/>
                  <a:gd name="connsiteX33" fmla="*/ 1216149 w 3847556"/>
                  <a:gd name="connsiteY33" fmla="*/ 1605128 h 6633998"/>
                  <a:gd name="connsiteX34" fmla="*/ 1028872 w 3847556"/>
                  <a:gd name="connsiteY34" fmla="*/ 1682700 h 6633998"/>
                  <a:gd name="connsiteX35" fmla="*/ 841580 w 3847556"/>
                  <a:gd name="connsiteY35" fmla="*/ 1605122 h 6633998"/>
                  <a:gd name="connsiteX36" fmla="*/ 764018 w 3847556"/>
                  <a:gd name="connsiteY36" fmla="*/ 1417841 h 6633998"/>
                  <a:gd name="connsiteX37" fmla="*/ 764018 w 3847556"/>
                  <a:gd name="connsiteY37" fmla="*/ 1017914 h 6633998"/>
                  <a:gd name="connsiteX38" fmla="*/ 539645 w 3847556"/>
                  <a:gd name="connsiteY38" fmla="*/ 1017930 h 6633998"/>
                  <a:gd name="connsiteX39" fmla="*/ 1005791 w 3847556"/>
                  <a:gd name="connsiteY39" fmla="*/ 6346040 h 6633998"/>
                  <a:gd name="connsiteX40" fmla="*/ 765023 w 3847556"/>
                  <a:gd name="connsiteY40" fmla="*/ 6632976 h 6633998"/>
                  <a:gd name="connsiteX41" fmla="*/ 478087 w 3847556"/>
                  <a:gd name="connsiteY41" fmla="*/ 6392208 h 6633998"/>
                  <a:gd name="connsiteX42" fmla="*/ 1023 w 3847556"/>
                  <a:gd name="connsiteY42" fmla="*/ 939358 h 6633998"/>
                  <a:gd name="connsiteX43" fmla="*/ 241807 w 3847556"/>
                  <a:gd name="connsiteY43" fmla="*/ 652422 h 6633998"/>
                  <a:gd name="connsiteX44" fmla="*/ 311187 w 3847556"/>
                  <a:gd name="connsiteY44" fmla="*/ 674309 h 6633998"/>
                  <a:gd name="connsiteX45" fmla="*/ 334193 w 3847556"/>
                  <a:gd name="connsiteY45" fmla="*/ 664770 h 6633998"/>
                  <a:gd name="connsiteX46" fmla="*/ 764018 w 3847556"/>
                  <a:gd name="connsiteY46" fmla="*/ 664770 h 6633998"/>
                  <a:gd name="connsiteX47" fmla="*/ 764018 w 3847556"/>
                  <a:gd name="connsiteY47" fmla="*/ 264865 h 6633998"/>
                  <a:gd name="connsiteX48" fmla="*/ 1028878 w 3847556"/>
                  <a:gd name="connsiteY48" fmla="*/ 0 h 663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847556" h="6633998">
                    <a:moveTo>
                      <a:pt x="1028878" y="0"/>
                    </a:moveTo>
                    <a:cubicBezTo>
                      <a:pt x="1175157" y="0"/>
                      <a:pt x="1293726" y="118591"/>
                      <a:pt x="1293726" y="264865"/>
                    </a:cubicBezTo>
                    <a:lnTo>
                      <a:pt x="1293726" y="664770"/>
                    </a:lnTo>
                    <a:lnTo>
                      <a:pt x="1656529" y="664770"/>
                    </a:lnTo>
                    <a:lnTo>
                      <a:pt x="1656545" y="264865"/>
                    </a:lnTo>
                    <a:cubicBezTo>
                      <a:pt x="1656529" y="118591"/>
                      <a:pt x="1775115" y="17"/>
                      <a:pt x="1921394" y="0"/>
                    </a:cubicBezTo>
                    <a:cubicBezTo>
                      <a:pt x="2067668" y="17"/>
                      <a:pt x="2186237" y="118591"/>
                      <a:pt x="2186253" y="264865"/>
                    </a:cubicBezTo>
                    <a:lnTo>
                      <a:pt x="2186253" y="664770"/>
                    </a:lnTo>
                    <a:lnTo>
                      <a:pt x="2549056" y="664770"/>
                    </a:lnTo>
                    <a:lnTo>
                      <a:pt x="2549056" y="264865"/>
                    </a:lnTo>
                    <a:cubicBezTo>
                      <a:pt x="2549056" y="118575"/>
                      <a:pt x="2667642" y="0"/>
                      <a:pt x="2813921" y="0"/>
                    </a:cubicBezTo>
                    <a:cubicBezTo>
                      <a:pt x="2960211" y="0"/>
                      <a:pt x="3078781" y="118591"/>
                      <a:pt x="3078781" y="264865"/>
                    </a:cubicBezTo>
                    <a:lnTo>
                      <a:pt x="3078764" y="664770"/>
                    </a:lnTo>
                    <a:lnTo>
                      <a:pt x="3512447" y="664770"/>
                    </a:lnTo>
                    <a:lnTo>
                      <a:pt x="3520693" y="668198"/>
                    </a:lnTo>
                    <a:cubicBezTo>
                      <a:pt x="3545659" y="640863"/>
                      <a:pt x="3577628" y="638174"/>
                      <a:pt x="3610357" y="641623"/>
                    </a:cubicBezTo>
                    <a:cubicBezTo>
                      <a:pt x="3755838" y="656915"/>
                      <a:pt x="3861375" y="787234"/>
                      <a:pt x="3846084" y="932715"/>
                    </a:cubicBezTo>
                    <a:cubicBezTo>
                      <a:pt x="3655380" y="2747282"/>
                      <a:pt x="3464643" y="4561839"/>
                      <a:pt x="3273917" y="6376417"/>
                    </a:cubicBezTo>
                    <a:cubicBezTo>
                      <a:pt x="3258626" y="6521887"/>
                      <a:pt x="3128312" y="6627419"/>
                      <a:pt x="2982826" y="6612116"/>
                    </a:cubicBezTo>
                    <a:cubicBezTo>
                      <a:pt x="2837361" y="6596835"/>
                      <a:pt x="2731824" y="6466505"/>
                      <a:pt x="2747105" y="6321024"/>
                    </a:cubicBezTo>
                    <a:lnTo>
                      <a:pt x="3304490" y="1017914"/>
                    </a:lnTo>
                    <a:lnTo>
                      <a:pt x="3078764" y="1017930"/>
                    </a:lnTo>
                    <a:cubicBezTo>
                      <a:pt x="3078764" y="1151232"/>
                      <a:pt x="3078764" y="1284539"/>
                      <a:pt x="3078764" y="1417857"/>
                    </a:cubicBezTo>
                    <a:cubicBezTo>
                      <a:pt x="3078764" y="1564114"/>
                      <a:pt x="2960195" y="1682700"/>
                      <a:pt x="2813921" y="1682700"/>
                    </a:cubicBezTo>
                    <a:cubicBezTo>
                      <a:pt x="2667631" y="1682700"/>
                      <a:pt x="2549056" y="1564131"/>
                      <a:pt x="2549056" y="1417841"/>
                    </a:cubicBezTo>
                    <a:lnTo>
                      <a:pt x="2549056" y="1017930"/>
                    </a:lnTo>
                    <a:lnTo>
                      <a:pt x="2186253" y="1017930"/>
                    </a:lnTo>
                    <a:cubicBezTo>
                      <a:pt x="2186237" y="1151221"/>
                      <a:pt x="2186237" y="1284555"/>
                      <a:pt x="2186237" y="1417841"/>
                    </a:cubicBezTo>
                    <a:cubicBezTo>
                      <a:pt x="2186237" y="1564131"/>
                      <a:pt x="2067651" y="1682700"/>
                      <a:pt x="1921394" y="1682700"/>
                    </a:cubicBezTo>
                    <a:cubicBezTo>
                      <a:pt x="1775115" y="1682700"/>
                      <a:pt x="1656529" y="1564131"/>
                      <a:pt x="1656529" y="1417841"/>
                    </a:cubicBezTo>
                    <a:lnTo>
                      <a:pt x="1656529" y="1017930"/>
                    </a:lnTo>
                    <a:lnTo>
                      <a:pt x="1293726" y="1017930"/>
                    </a:lnTo>
                    <a:cubicBezTo>
                      <a:pt x="1293710" y="1151221"/>
                      <a:pt x="1293726" y="1284539"/>
                      <a:pt x="1293726" y="1417841"/>
                    </a:cubicBezTo>
                    <a:cubicBezTo>
                      <a:pt x="1293726" y="1490986"/>
                      <a:pt x="1264077" y="1557199"/>
                      <a:pt x="1216149" y="1605128"/>
                    </a:cubicBezTo>
                    <a:lnTo>
                      <a:pt x="1028872" y="1682700"/>
                    </a:lnTo>
                    <a:lnTo>
                      <a:pt x="841580" y="1605122"/>
                    </a:lnTo>
                    <a:cubicBezTo>
                      <a:pt x="793651" y="1557199"/>
                      <a:pt x="764007" y="1490986"/>
                      <a:pt x="764018" y="1417841"/>
                    </a:cubicBezTo>
                    <a:lnTo>
                      <a:pt x="764018" y="1017914"/>
                    </a:lnTo>
                    <a:lnTo>
                      <a:pt x="539645" y="1017930"/>
                    </a:lnTo>
                    <a:cubicBezTo>
                      <a:pt x="695040" y="2793967"/>
                      <a:pt x="850418" y="4570003"/>
                      <a:pt x="1005791" y="6346040"/>
                    </a:cubicBezTo>
                    <a:cubicBezTo>
                      <a:pt x="1018529" y="6491754"/>
                      <a:pt x="910743" y="6620221"/>
                      <a:pt x="765023" y="6632976"/>
                    </a:cubicBezTo>
                    <a:cubicBezTo>
                      <a:pt x="619293" y="6645714"/>
                      <a:pt x="490842" y="6537928"/>
                      <a:pt x="478087" y="6392208"/>
                    </a:cubicBezTo>
                    <a:lnTo>
                      <a:pt x="1023" y="939358"/>
                    </a:lnTo>
                    <a:cubicBezTo>
                      <a:pt x="-11716" y="793639"/>
                      <a:pt x="96076" y="665177"/>
                      <a:pt x="241807" y="652422"/>
                    </a:cubicBezTo>
                    <a:lnTo>
                      <a:pt x="311187" y="674309"/>
                    </a:lnTo>
                    <a:cubicBezTo>
                      <a:pt x="317983" y="665335"/>
                      <a:pt x="326028" y="664770"/>
                      <a:pt x="334193" y="664770"/>
                    </a:cubicBezTo>
                    <a:lnTo>
                      <a:pt x="764018" y="664770"/>
                    </a:lnTo>
                    <a:lnTo>
                      <a:pt x="764018" y="264865"/>
                    </a:lnTo>
                    <a:cubicBezTo>
                      <a:pt x="764018" y="118591"/>
                      <a:pt x="882588" y="0"/>
                      <a:pt x="1028878"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4">
              <a:extLst>
                <a:ext uri="{FF2B5EF4-FFF2-40B4-BE49-F238E27FC236}">
                  <a16:creationId xmlns:a16="http://schemas.microsoft.com/office/drawing/2014/main" id="{D91F9EF7-4F87-415C-8160-7E56B60DA9F9}"/>
                </a:ext>
              </a:extLst>
            </p:cNvPr>
            <p:cNvGrpSpPr/>
            <p:nvPr/>
          </p:nvGrpSpPr>
          <p:grpSpPr>
            <a:xfrm>
              <a:off x="0" y="6374086"/>
              <a:ext cx="11401431" cy="237804"/>
              <a:chOff x="0" y="6374086"/>
              <a:chExt cx="11401431" cy="237804"/>
            </a:xfrm>
          </p:grpSpPr>
          <p:sp>
            <p:nvSpPr>
              <p:cNvPr id="6" name="Rectangle 5">
                <a:extLst>
                  <a:ext uri="{FF2B5EF4-FFF2-40B4-BE49-F238E27FC236}">
                    <a16:creationId xmlns:a16="http://schemas.microsoft.com/office/drawing/2014/main" id="{5AE59EE2-572E-4B51-AE32-612BBCC09DE1}"/>
                  </a:ext>
                </a:extLst>
              </p:cNvPr>
              <p:cNvSpPr/>
              <p:nvPr/>
            </p:nvSpPr>
            <p:spPr>
              <a:xfrm>
                <a:off x="0" y="6566170"/>
                <a:ext cx="11311128" cy="45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CB77414-9E89-4E91-A109-7F250477ACA9}"/>
                  </a:ext>
                </a:extLst>
              </p:cNvPr>
              <p:cNvSpPr/>
              <p:nvPr/>
            </p:nvSpPr>
            <p:spPr>
              <a:xfrm>
                <a:off x="11355711" y="6374086"/>
                <a:ext cx="45720" cy="1554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Block Arc 7">
                <a:extLst>
                  <a:ext uri="{FF2B5EF4-FFF2-40B4-BE49-F238E27FC236}">
                    <a16:creationId xmlns:a16="http://schemas.microsoft.com/office/drawing/2014/main" id="{5F4ACB2E-D9DA-474D-ACD0-6D4C5B5B69E1}"/>
                  </a:ext>
                </a:extLst>
              </p:cNvPr>
              <p:cNvSpPr/>
              <p:nvPr/>
            </p:nvSpPr>
            <p:spPr>
              <a:xfrm>
                <a:off x="11229678" y="6440137"/>
                <a:ext cx="171753" cy="171753"/>
              </a:xfrm>
              <a:prstGeom prst="blockArc">
                <a:avLst>
                  <a:gd name="adj1" fmla="val 21339429"/>
                  <a:gd name="adj2" fmla="val 6091498"/>
                  <a:gd name="adj3" fmla="val 2709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Tree>
    <p:extLst>
      <p:ext uri="{BB962C8B-B14F-4D97-AF65-F5344CB8AC3E}">
        <p14:creationId xmlns:p14="http://schemas.microsoft.com/office/powerpoint/2010/main" val="38451421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9934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Agenda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549239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22C4117-2946-4CAF-A97C-C090DC94FE14}"/>
              </a:ext>
            </a:extLst>
          </p:cNvPr>
          <p:cNvSpPr/>
          <p:nvPr userDrawn="1"/>
        </p:nvSpPr>
        <p:spPr>
          <a:xfrm>
            <a:off x="1" y="0"/>
            <a:ext cx="12192000" cy="6858000"/>
          </a:xfrm>
          <a:prstGeom prst="rect">
            <a:avLst/>
          </a:prstGeom>
          <a:solidFill>
            <a:schemeClr val="accent4">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593812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318858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FA6D39-9DFD-4F67-94B9-4D1042BB365A}"/>
              </a:ext>
            </a:extLst>
          </p:cNvPr>
          <p:cNvSpPr/>
          <p:nvPr userDrawn="1"/>
        </p:nvSpPr>
        <p:spPr>
          <a:xfrm>
            <a:off x="0" y="0"/>
            <a:ext cx="12192000" cy="6858000"/>
          </a:xfrm>
          <a:prstGeom prst="rect">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0866545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C4437516-06DB-4972-90D9-3F56529C786D}"/>
              </a:ext>
            </a:extLst>
          </p:cNvPr>
          <p:cNvSpPr/>
          <p:nvPr userDrawn="1"/>
        </p:nvSpPr>
        <p:spPr>
          <a:xfrm>
            <a:off x="0" y="0"/>
            <a:ext cx="9569302" cy="6858000"/>
          </a:xfrm>
          <a:custGeom>
            <a:avLst/>
            <a:gdLst>
              <a:gd name="connsiteX0" fmla="*/ 0 w 9703610"/>
              <a:gd name="connsiteY0" fmla="*/ 0 h 6858000"/>
              <a:gd name="connsiteX1" fmla="*/ 5546070 w 9703610"/>
              <a:gd name="connsiteY1" fmla="*/ 0 h 6858000"/>
              <a:gd name="connsiteX2" fmla="*/ 9703610 w 9703610"/>
              <a:gd name="connsiteY2" fmla="*/ 6858000 h 6858000"/>
              <a:gd name="connsiteX3" fmla="*/ 0 w 97036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703610" h="6858000">
                <a:moveTo>
                  <a:pt x="0" y="0"/>
                </a:moveTo>
                <a:lnTo>
                  <a:pt x="5546070" y="0"/>
                </a:lnTo>
                <a:lnTo>
                  <a:pt x="9703610" y="6858000"/>
                </a:lnTo>
                <a:lnTo>
                  <a:pt x="0" y="6858000"/>
                </a:lnTo>
                <a:close/>
              </a:path>
            </a:pathLst>
          </a:custGeom>
          <a:solidFill>
            <a:schemeClr val="accent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61204488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F246FC87-D219-463B-8334-E16E14819052}"/>
              </a:ext>
            </a:extLst>
          </p:cNvPr>
          <p:cNvSpPr>
            <a:spLocks noGrp="1"/>
          </p:cNvSpPr>
          <p:nvPr>
            <p:ph type="pic" idx="12" hasCustomPrompt="1"/>
          </p:nvPr>
        </p:nvSpPr>
        <p:spPr>
          <a:xfrm>
            <a:off x="9178591" y="1010532"/>
            <a:ext cx="2286000" cy="2743200"/>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3" name="Picture Placeholder 2">
            <a:extLst>
              <a:ext uri="{FF2B5EF4-FFF2-40B4-BE49-F238E27FC236}">
                <a16:creationId xmlns:a16="http://schemas.microsoft.com/office/drawing/2014/main" id="{608C9F45-5627-4842-A3EA-25038EF99EC8}"/>
              </a:ext>
            </a:extLst>
          </p:cNvPr>
          <p:cNvSpPr>
            <a:spLocks noGrp="1"/>
          </p:cNvSpPr>
          <p:nvPr>
            <p:ph type="pic" idx="13" hasCustomPrompt="1"/>
          </p:nvPr>
        </p:nvSpPr>
        <p:spPr>
          <a:xfrm>
            <a:off x="6186490" y="1010532"/>
            <a:ext cx="2286000" cy="2743200"/>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Tree>
    <p:extLst>
      <p:ext uri="{BB962C8B-B14F-4D97-AF65-F5344CB8AC3E}">
        <p14:creationId xmlns:p14="http://schemas.microsoft.com/office/powerpoint/2010/main" val="15784517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mage Layou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4E14D27-AD6A-4547-8A35-F0A6A7B2B893}"/>
              </a:ext>
            </a:extLst>
          </p:cNvPr>
          <p:cNvGrpSpPr/>
          <p:nvPr userDrawn="1"/>
        </p:nvGrpSpPr>
        <p:grpSpPr>
          <a:xfrm>
            <a:off x="739019" y="1801308"/>
            <a:ext cx="2251389" cy="4202048"/>
            <a:chOff x="3501573" y="3178068"/>
            <a:chExt cx="1340594" cy="2737840"/>
          </a:xfrm>
        </p:grpSpPr>
        <p:sp>
          <p:nvSpPr>
            <p:cNvPr id="4" name="Freeform: Shape 3">
              <a:extLst>
                <a:ext uri="{FF2B5EF4-FFF2-40B4-BE49-F238E27FC236}">
                  <a16:creationId xmlns:a16="http://schemas.microsoft.com/office/drawing/2014/main" id="{1FFFD2AF-5064-446A-95B2-FCACE1D003DC}"/>
                </a:ext>
              </a:extLst>
            </p:cNvPr>
            <p:cNvSpPr/>
            <p:nvPr/>
          </p:nvSpPr>
          <p:spPr>
            <a:xfrm>
              <a:off x="3504728" y="3612346"/>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8574" y="65246"/>
                    <a:pt x="15716" y="68104"/>
                    <a:pt x="12859" y="68104"/>
                  </a:cubicBezTo>
                  <a:close/>
                </a:path>
              </a:pathLst>
            </a:custGeom>
            <a:solidFill>
              <a:srgbClr val="808080"/>
            </a:solid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CED64445-B2E0-4D7E-8491-252F042F0F6D}"/>
                </a:ext>
              </a:extLst>
            </p:cNvPr>
            <p:cNvSpPr/>
            <p:nvPr/>
          </p:nvSpPr>
          <p:spPr>
            <a:xfrm>
              <a:off x="3501573" y="3832632"/>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8574" y="65246"/>
                    <a:pt x="15716" y="68104"/>
                    <a:pt x="12859" y="68104"/>
                  </a:cubicBezTo>
                  <a:close/>
                </a:path>
              </a:pathLst>
            </a:custGeom>
            <a:solidFill>
              <a:srgbClr val="808080"/>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BA429A64-82C5-47BC-985E-3FDFE804E532}"/>
                </a:ext>
              </a:extLst>
            </p:cNvPr>
            <p:cNvSpPr/>
            <p:nvPr/>
          </p:nvSpPr>
          <p:spPr>
            <a:xfrm>
              <a:off x="4776089" y="3829487"/>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9526" y="65246"/>
                    <a:pt x="16669" y="68104"/>
                    <a:pt x="12859" y="68104"/>
                  </a:cubicBezTo>
                  <a:close/>
                </a:path>
              </a:pathLst>
            </a:custGeom>
            <a:solidFill>
              <a:srgbClr val="808080"/>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D8DF180B-C394-4B18-8CF3-2228F33ED174}"/>
                </a:ext>
              </a:extLst>
            </p:cNvPr>
            <p:cNvSpPr/>
            <p:nvPr/>
          </p:nvSpPr>
          <p:spPr>
            <a:xfrm>
              <a:off x="3520451" y="3178068"/>
              <a:ext cx="1321716" cy="2737840"/>
            </a:xfrm>
            <a:custGeom>
              <a:avLst/>
              <a:gdLst>
                <a:gd name="connsiteX0" fmla="*/ 350044 w 400050"/>
                <a:gd name="connsiteY0" fmla="*/ 7144 h 828675"/>
                <a:gd name="connsiteX1" fmla="*/ 53816 w 400050"/>
                <a:gd name="connsiteY1" fmla="*/ 7144 h 828675"/>
                <a:gd name="connsiteX2" fmla="*/ 7144 w 400050"/>
                <a:gd name="connsiteY2" fmla="*/ 53816 h 828675"/>
                <a:gd name="connsiteX3" fmla="*/ 7144 w 400050"/>
                <a:gd name="connsiteY3" fmla="*/ 781526 h 828675"/>
                <a:gd name="connsiteX4" fmla="*/ 53816 w 400050"/>
                <a:gd name="connsiteY4" fmla="*/ 828199 h 828675"/>
                <a:gd name="connsiteX5" fmla="*/ 350044 w 400050"/>
                <a:gd name="connsiteY5" fmla="*/ 828199 h 828675"/>
                <a:gd name="connsiteX6" fmla="*/ 396716 w 400050"/>
                <a:gd name="connsiteY6" fmla="*/ 781526 h 828675"/>
                <a:gd name="connsiteX7" fmla="*/ 396716 w 400050"/>
                <a:gd name="connsiteY7" fmla="*/ 53816 h 828675"/>
                <a:gd name="connsiteX8" fmla="*/ 350044 w 400050"/>
                <a:gd name="connsiteY8" fmla="*/ 7144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0050" h="828675">
                  <a:moveTo>
                    <a:pt x="350044" y="7144"/>
                  </a:moveTo>
                  <a:lnTo>
                    <a:pt x="53816" y="7144"/>
                  </a:lnTo>
                  <a:cubicBezTo>
                    <a:pt x="28099" y="7144"/>
                    <a:pt x="7144" y="28099"/>
                    <a:pt x="7144" y="53816"/>
                  </a:cubicBezTo>
                  <a:lnTo>
                    <a:pt x="7144" y="781526"/>
                  </a:lnTo>
                  <a:cubicBezTo>
                    <a:pt x="7144" y="807244"/>
                    <a:pt x="28099" y="828199"/>
                    <a:pt x="53816" y="828199"/>
                  </a:cubicBezTo>
                  <a:lnTo>
                    <a:pt x="350044" y="828199"/>
                  </a:lnTo>
                  <a:cubicBezTo>
                    <a:pt x="375761" y="828199"/>
                    <a:pt x="396716" y="807244"/>
                    <a:pt x="396716" y="781526"/>
                  </a:cubicBezTo>
                  <a:lnTo>
                    <a:pt x="396716" y="53816"/>
                  </a:lnTo>
                  <a:cubicBezTo>
                    <a:pt x="396716" y="28099"/>
                    <a:pt x="375761" y="7144"/>
                    <a:pt x="350044" y="7144"/>
                  </a:cubicBezTo>
                  <a:close/>
                </a:path>
              </a:pathLst>
            </a:custGeom>
            <a:solidFill>
              <a:srgbClr val="808080"/>
            </a:solid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8B1C391E-60EC-4442-81F5-E5BD8E5FB94B}"/>
                </a:ext>
              </a:extLst>
            </p:cNvPr>
            <p:cNvSpPr/>
            <p:nvPr/>
          </p:nvSpPr>
          <p:spPr>
            <a:xfrm>
              <a:off x="3529897" y="3190652"/>
              <a:ext cx="1290246" cy="2706371"/>
            </a:xfrm>
            <a:custGeom>
              <a:avLst/>
              <a:gdLst>
                <a:gd name="connsiteX0" fmla="*/ 345281 w 390525"/>
                <a:gd name="connsiteY0" fmla="*/ 7144 h 819150"/>
                <a:gd name="connsiteX1" fmla="*/ 52864 w 390525"/>
                <a:gd name="connsiteY1" fmla="*/ 7144 h 819150"/>
                <a:gd name="connsiteX2" fmla="*/ 7144 w 390525"/>
                <a:gd name="connsiteY2" fmla="*/ 52864 h 819150"/>
                <a:gd name="connsiteX3" fmla="*/ 7144 w 390525"/>
                <a:gd name="connsiteY3" fmla="*/ 772954 h 819150"/>
                <a:gd name="connsiteX4" fmla="*/ 52864 w 390525"/>
                <a:gd name="connsiteY4" fmla="*/ 818674 h 819150"/>
                <a:gd name="connsiteX5" fmla="*/ 345281 w 390525"/>
                <a:gd name="connsiteY5" fmla="*/ 818674 h 819150"/>
                <a:gd name="connsiteX6" fmla="*/ 391001 w 390525"/>
                <a:gd name="connsiteY6" fmla="*/ 772954 h 819150"/>
                <a:gd name="connsiteX7" fmla="*/ 391001 w 390525"/>
                <a:gd name="connsiteY7" fmla="*/ 52864 h 819150"/>
                <a:gd name="connsiteX8" fmla="*/ 345281 w 390525"/>
                <a:gd name="connsiteY8" fmla="*/ 7144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19150">
                  <a:moveTo>
                    <a:pt x="345281" y="7144"/>
                  </a:moveTo>
                  <a:lnTo>
                    <a:pt x="52864" y="7144"/>
                  </a:lnTo>
                  <a:cubicBezTo>
                    <a:pt x="27146" y="7144"/>
                    <a:pt x="7144" y="27146"/>
                    <a:pt x="7144" y="52864"/>
                  </a:cubicBezTo>
                  <a:lnTo>
                    <a:pt x="7144" y="772954"/>
                  </a:lnTo>
                  <a:cubicBezTo>
                    <a:pt x="7144" y="798671"/>
                    <a:pt x="27146" y="818674"/>
                    <a:pt x="52864" y="818674"/>
                  </a:cubicBezTo>
                  <a:lnTo>
                    <a:pt x="345281" y="818674"/>
                  </a:lnTo>
                  <a:cubicBezTo>
                    <a:pt x="370999" y="818674"/>
                    <a:pt x="391001" y="798671"/>
                    <a:pt x="391001" y="772954"/>
                  </a:cubicBezTo>
                  <a:lnTo>
                    <a:pt x="391001" y="52864"/>
                  </a:lnTo>
                  <a:cubicBezTo>
                    <a:pt x="391001" y="28099"/>
                    <a:pt x="370046" y="7144"/>
                    <a:pt x="345281" y="7144"/>
                  </a:cubicBezTo>
                  <a:close/>
                </a:path>
              </a:pathLst>
            </a:custGeom>
            <a:solidFill>
              <a:srgbClr val="1A1A1A"/>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E1042DFF-AC0C-4A34-B83D-F94290F8566A}"/>
                </a:ext>
              </a:extLst>
            </p:cNvPr>
            <p:cNvSpPr/>
            <p:nvPr/>
          </p:nvSpPr>
          <p:spPr>
            <a:xfrm>
              <a:off x="3627447" y="3596610"/>
              <a:ext cx="1101430" cy="1951104"/>
            </a:xfrm>
            <a:custGeom>
              <a:avLst/>
              <a:gdLst>
                <a:gd name="connsiteX0" fmla="*/ 7144 w 333375"/>
                <a:gd name="connsiteY0" fmla="*/ 7144 h 590550"/>
                <a:gd name="connsiteX1" fmla="*/ 331946 w 333375"/>
                <a:gd name="connsiteY1" fmla="*/ 7144 h 590550"/>
                <a:gd name="connsiteX2" fmla="*/ 331946 w 333375"/>
                <a:gd name="connsiteY2" fmla="*/ 586264 h 590550"/>
                <a:gd name="connsiteX3" fmla="*/ 7144 w 333375"/>
                <a:gd name="connsiteY3" fmla="*/ 586264 h 590550"/>
              </a:gdLst>
              <a:ahLst/>
              <a:cxnLst>
                <a:cxn ang="0">
                  <a:pos x="connsiteX0" y="connsiteY0"/>
                </a:cxn>
                <a:cxn ang="0">
                  <a:pos x="connsiteX1" y="connsiteY1"/>
                </a:cxn>
                <a:cxn ang="0">
                  <a:pos x="connsiteX2" y="connsiteY2"/>
                </a:cxn>
                <a:cxn ang="0">
                  <a:pos x="connsiteX3" y="connsiteY3"/>
                </a:cxn>
              </a:cxnLst>
              <a:rect l="l" t="t" r="r" b="b"/>
              <a:pathLst>
                <a:path w="333375" h="590550">
                  <a:moveTo>
                    <a:pt x="7144" y="7144"/>
                  </a:moveTo>
                  <a:lnTo>
                    <a:pt x="331946" y="7144"/>
                  </a:lnTo>
                  <a:lnTo>
                    <a:pt x="331946" y="586264"/>
                  </a:lnTo>
                  <a:lnTo>
                    <a:pt x="7144" y="586264"/>
                  </a:lnTo>
                  <a:close/>
                </a:path>
              </a:pathLst>
            </a:custGeom>
            <a:solidFill>
              <a:schemeClr val="bg1">
                <a:lumMod val="95000"/>
              </a:schemeClr>
            </a:solidFill>
            <a:ln w="9525" cap="flat">
              <a:noFill/>
              <a:prstDash val="solid"/>
              <a:miter/>
            </a:ln>
          </p:spPr>
          <p:txBody>
            <a:bodyPr rtlCol="0" anchor="ctr"/>
            <a:lstStyle/>
            <a:p>
              <a:endParaRPr lang="en-US" dirty="0"/>
            </a:p>
          </p:txBody>
        </p:sp>
        <p:grpSp>
          <p:nvGrpSpPr>
            <p:cNvPr id="10" name="Group 9">
              <a:extLst>
                <a:ext uri="{FF2B5EF4-FFF2-40B4-BE49-F238E27FC236}">
                  <a16:creationId xmlns:a16="http://schemas.microsoft.com/office/drawing/2014/main" id="{4033404E-34F2-4512-89D1-3226AA01335F}"/>
                </a:ext>
              </a:extLst>
            </p:cNvPr>
            <p:cNvGrpSpPr/>
            <p:nvPr/>
          </p:nvGrpSpPr>
          <p:grpSpPr>
            <a:xfrm>
              <a:off x="4088508" y="5635852"/>
              <a:ext cx="173080" cy="173080"/>
              <a:chOff x="6768665" y="6038214"/>
              <a:chExt cx="147968" cy="147968"/>
            </a:xfrm>
          </p:grpSpPr>
          <p:sp>
            <p:nvSpPr>
              <p:cNvPr id="14" name="Oval 13">
                <a:extLst>
                  <a:ext uri="{FF2B5EF4-FFF2-40B4-BE49-F238E27FC236}">
                    <a16:creationId xmlns:a16="http://schemas.microsoft.com/office/drawing/2014/main" id="{C419DFAD-C059-430D-B51F-48079403ED7B}"/>
                  </a:ext>
                </a:extLst>
              </p:cNvPr>
              <p:cNvSpPr/>
              <p:nvPr/>
            </p:nvSpPr>
            <p:spPr>
              <a:xfrm>
                <a:off x="6768665" y="6038214"/>
                <a:ext cx="147968" cy="1479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4BAE4FA9-2632-4576-9E0A-CDF8B2A15BA5}"/>
                  </a:ext>
                </a:extLst>
              </p:cNvPr>
              <p:cNvSpPr/>
              <p:nvPr/>
            </p:nvSpPr>
            <p:spPr>
              <a:xfrm>
                <a:off x="6802088" y="6071634"/>
                <a:ext cx="81180" cy="8118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Freeform: Shape 10">
              <a:extLst>
                <a:ext uri="{FF2B5EF4-FFF2-40B4-BE49-F238E27FC236}">
                  <a16:creationId xmlns:a16="http://schemas.microsoft.com/office/drawing/2014/main" id="{4B70F8A7-6A5E-4962-A676-F6F37304642E}"/>
                </a:ext>
              </a:extLst>
            </p:cNvPr>
            <p:cNvSpPr/>
            <p:nvPr/>
          </p:nvSpPr>
          <p:spPr>
            <a:xfrm>
              <a:off x="3821102" y="3628406"/>
              <a:ext cx="906450" cy="1887518"/>
            </a:xfrm>
            <a:custGeom>
              <a:avLst/>
              <a:gdLst>
                <a:gd name="connsiteX0" fmla="*/ 614149 w 1119116"/>
                <a:gd name="connsiteY0" fmla="*/ 0 h 2330356"/>
                <a:gd name="connsiteX1" fmla="*/ 1115704 w 1119116"/>
                <a:gd name="connsiteY1" fmla="*/ 6824 h 2330356"/>
                <a:gd name="connsiteX2" fmla="*/ 1119116 w 1119116"/>
                <a:gd name="connsiteY2" fmla="*/ 2330356 h 2330356"/>
                <a:gd name="connsiteX3" fmla="*/ 0 w 1119116"/>
                <a:gd name="connsiteY3" fmla="*/ 2330356 h 2330356"/>
                <a:gd name="connsiteX4" fmla="*/ 614149 w 1119116"/>
                <a:gd name="connsiteY4" fmla="*/ 0 h 2330356"/>
                <a:gd name="connsiteX0" fmla="*/ 614149 w 1119116"/>
                <a:gd name="connsiteY0" fmla="*/ 0 h 2330356"/>
                <a:gd name="connsiteX1" fmla="*/ 1115704 w 1119116"/>
                <a:gd name="connsiteY1" fmla="*/ 3412 h 2330356"/>
                <a:gd name="connsiteX2" fmla="*/ 1119116 w 1119116"/>
                <a:gd name="connsiteY2" fmla="*/ 2330356 h 2330356"/>
                <a:gd name="connsiteX3" fmla="*/ 0 w 1119116"/>
                <a:gd name="connsiteY3" fmla="*/ 2330356 h 2330356"/>
                <a:gd name="connsiteX4" fmla="*/ 614149 w 1119116"/>
                <a:gd name="connsiteY4" fmla="*/ 0 h 2330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 h="2330356">
                  <a:moveTo>
                    <a:pt x="614149" y="0"/>
                  </a:moveTo>
                  <a:lnTo>
                    <a:pt x="1115704" y="3412"/>
                  </a:lnTo>
                  <a:cubicBezTo>
                    <a:pt x="1116841" y="777923"/>
                    <a:pt x="1117979" y="1555845"/>
                    <a:pt x="1119116" y="2330356"/>
                  </a:cubicBezTo>
                  <a:lnTo>
                    <a:pt x="0" y="2330356"/>
                  </a:lnTo>
                  <a:lnTo>
                    <a:pt x="614149" y="0"/>
                  </a:lnTo>
                  <a:close/>
                </a:path>
              </a:pathLst>
            </a:custGeom>
            <a:solidFill>
              <a:srgbClr val="999999">
                <a:alpha val="10000"/>
              </a:srgb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schemeClr val="tx1"/>
                </a:solidFill>
              </a:endParaRPr>
            </a:p>
          </p:txBody>
        </p:sp>
        <p:sp>
          <p:nvSpPr>
            <p:cNvPr id="12" name="Rectangle: Rounded Corners 11">
              <a:extLst>
                <a:ext uri="{FF2B5EF4-FFF2-40B4-BE49-F238E27FC236}">
                  <a16:creationId xmlns:a16="http://schemas.microsoft.com/office/drawing/2014/main" id="{FE8FB11B-C9EA-4E18-89D9-555C50D3B3E9}"/>
                </a:ext>
              </a:extLst>
            </p:cNvPr>
            <p:cNvSpPr/>
            <p:nvPr/>
          </p:nvSpPr>
          <p:spPr>
            <a:xfrm>
              <a:off x="4058661" y="3449093"/>
              <a:ext cx="254255" cy="58393"/>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B55F62B4-2F6F-4328-9162-DF7E3A0CF7C4}"/>
                </a:ext>
              </a:extLst>
            </p:cNvPr>
            <p:cNvSpPr/>
            <p:nvPr/>
          </p:nvSpPr>
          <p:spPr>
            <a:xfrm>
              <a:off x="3922825" y="3449093"/>
              <a:ext cx="58393" cy="5839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Picture Placeholder 2">
            <a:extLst>
              <a:ext uri="{FF2B5EF4-FFF2-40B4-BE49-F238E27FC236}">
                <a16:creationId xmlns:a16="http://schemas.microsoft.com/office/drawing/2014/main" id="{FC596008-C53D-454F-8BCC-25C7C09986FE}"/>
              </a:ext>
            </a:extLst>
          </p:cNvPr>
          <p:cNvSpPr>
            <a:spLocks noGrp="1"/>
          </p:cNvSpPr>
          <p:nvPr>
            <p:ph type="pic" idx="13" hasCustomPrompt="1"/>
          </p:nvPr>
        </p:nvSpPr>
        <p:spPr>
          <a:xfrm>
            <a:off x="989494" y="2484310"/>
            <a:ext cx="1808430" cy="2953939"/>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17" name="Freeform: Shape 16">
            <a:extLst>
              <a:ext uri="{FF2B5EF4-FFF2-40B4-BE49-F238E27FC236}">
                <a16:creationId xmlns:a16="http://schemas.microsoft.com/office/drawing/2014/main" id="{265DD979-30EE-452B-BD97-08E76F947DDC}"/>
              </a:ext>
            </a:extLst>
          </p:cNvPr>
          <p:cNvSpPr/>
          <p:nvPr userDrawn="1"/>
        </p:nvSpPr>
        <p:spPr>
          <a:xfrm rot="1200000">
            <a:off x="-311854" y="-189268"/>
            <a:ext cx="714157" cy="2226584"/>
          </a:xfrm>
          <a:custGeom>
            <a:avLst/>
            <a:gdLst>
              <a:gd name="connsiteX0" fmla="*/ 622717 w 714157"/>
              <a:gd name="connsiteY0" fmla="*/ 33281 h 2226584"/>
              <a:gd name="connsiteX1" fmla="*/ 714157 w 714157"/>
              <a:gd name="connsiteY1" fmla="*/ 0 h 2226584"/>
              <a:gd name="connsiteX2" fmla="*/ 714157 w 714157"/>
              <a:gd name="connsiteY2" fmla="*/ 2226584 h 2226584"/>
              <a:gd name="connsiteX3" fmla="*/ 622717 w 714157"/>
              <a:gd name="connsiteY3" fmla="*/ 1975355 h 2226584"/>
              <a:gd name="connsiteX4" fmla="*/ 329492 w 714157"/>
              <a:gd name="connsiteY4" fmla="*/ 140006 h 2226584"/>
              <a:gd name="connsiteX5" fmla="*/ 329492 w 714157"/>
              <a:gd name="connsiteY5" fmla="*/ 1169726 h 2226584"/>
              <a:gd name="connsiteX6" fmla="*/ 238052 w 714157"/>
              <a:gd name="connsiteY6" fmla="*/ 918496 h 2226584"/>
              <a:gd name="connsiteX7" fmla="*/ 238052 w 714157"/>
              <a:gd name="connsiteY7" fmla="*/ 173288 h 2226584"/>
              <a:gd name="connsiteX8" fmla="*/ 567544 w 714157"/>
              <a:gd name="connsiteY8" fmla="*/ 53362 h 2226584"/>
              <a:gd name="connsiteX9" fmla="*/ 567544 w 714157"/>
              <a:gd name="connsiteY9" fmla="*/ 1823768 h 2226584"/>
              <a:gd name="connsiteX10" fmla="*/ 384664 w 714157"/>
              <a:gd name="connsiteY10" fmla="*/ 1321310 h 2226584"/>
              <a:gd name="connsiteX11" fmla="*/ 384664 w 714157"/>
              <a:gd name="connsiteY11" fmla="*/ 119925 h 2226584"/>
              <a:gd name="connsiteX12" fmla="*/ 0 w 714157"/>
              <a:gd name="connsiteY12" fmla="*/ 259931 h 2226584"/>
              <a:gd name="connsiteX13" fmla="*/ 182880 w 714157"/>
              <a:gd name="connsiteY13" fmla="*/ 193369 h 2226584"/>
              <a:gd name="connsiteX14" fmla="*/ 182880 w 714157"/>
              <a:gd name="connsiteY14" fmla="*/ 766913 h 2226584"/>
              <a:gd name="connsiteX15" fmla="*/ 0 w 714157"/>
              <a:gd name="connsiteY15" fmla="*/ 264454 h 2226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4157" h="2226584">
                <a:moveTo>
                  <a:pt x="622717" y="33281"/>
                </a:moveTo>
                <a:lnTo>
                  <a:pt x="714157" y="0"/>
                </a:lnTo>
                <a:lnTo>
                  <a:pt x="714157" y="2226584"/>
                </a:lnTo>
                <a:lnTo>
                  <a:pt x="622717" y="1975355"/>
                </a:lnTo>
                <a:close/>
                <a:moveTo>
                  <a:pt x="329492" y="140006"/>
                </a:moveTo>
                <a:lnTo>
                  <a:pt x="329492" y="1169726"/>
                </a:lnTo>
                <a:lnTo>
                  <a:pt x="238052" y="918496"/>
                </a:lnTo>
                <a:lnTo>
                  <a:pt x="238052" y="173288"/>
                </a:lnTo>
                <a:close/>
                <a:moveTo>
                  <a:pt x="567544" y="53362"/>
                </a:moveTo>
                <a:lnTo>
                  <a:pt x="567544" y="1823768"/>
                </a:lnTo>
                <a:lnTo>
                  <a:pt x="384664" y="1321310"/>
                </a:lnTo>
                <a:lnTo>
                  <a:pt x="384664" y="119925"/>
                </a:lnTo>
                <a:close/>
                <a:moveTo>
                  <a:pt x="0" y="259931"/>
                </a:moveTo>
                <a:lnTo>
                  <a:pt x="182880" y="193369"/>
                </a:lnTo>
                <a:lnTo>
                  <a:pt x="182880" y="766913"/>
                </a:lnTo>
                <a:lnTo>
                  <a:pt x="0" y="26445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9">
            <a:extLst>
              <a:ext uri="{FF2B5EF4-FFF2-40B4-BE49-F238E27FC236}">
                <a16:creationId xmlns:a16="http://schemas.microsoft.com/office/drawing/2014/main" id="{AEF8B7ED-1A1F-4CDE-83D3-C519FA544650}"/>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48935817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Image Layout">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265DD979-30EE-452B-BD97-08E76F947DDC}"/>
              </a:ext>
            </a:extLst>
          </p:cNvPr>
          <p:cNvSpPr/>
          <p:nvPr userDrawn="1"/>
        </p:nvSpPr>
        <p:spPr>
          <a:xfrm rot="1200000">
            <a:off x="-311854" y="-189268"/>
            <a:ext cx="714157" cy="2226584"/>
          </a:xfrm>
          <a:custGeom>
            <a:avLst/>
            <a:gdLst>
              <a:gd name="connsiteX0" fmla="*/ 622717 w 714157"/>
              <a:gd name="connsiteY0" fmla="*/ 33281 h 2226584"/>
              <a:gd name="connsiteX1" fmla="*/ 714157 w 714157"/>
              <a:gd name="connsiteY1" fmla="*/ 0 h 2226584"/>
              <a:gd name="connsiteX2" fmla="*/ 714157 w 714157"/>
              <a:gd name="connsiteY2" fmla="*/ 2226584 h 2226584"/>
              <a:gd name="connsiteX3" fmla="*/ 622717 w 714157"/>
              <a:gd name="connsiteY3" fmla="*/ 1975355 h 2226584"/>
              <a:gd name="connsiteX4" fmla="*/ 329492 w 714157"/>
              <a:gd name="connsiteY4" fmla="*/ 140006 h 2226584"/>
              <a:gd name="connsiteX5" fmla="*/ 329492 w 714157"/>
              <a:gd name="connsiteY5" fmla="*/ 1169726 h 2226584"/>
              <a:gd name="connsiteX6" fmla="*/ 238052 w 714157"/>
              <a:gd name="connsiteY6" fmla="*/ 918496 h 2226584"/>
              <a:gd name="connsiteX7" fmla="*/ 238052 w 714157"/>
              <a:gd name="connsiteY7" fmla="*/ 173288 h 2226584"/>
              <a:gd name="connsiteX8" fmla="*/ 567544 w 714157"/>
              <a:gd name="connsiteY8" fmla="*/ 53362 h 2226584"/>
              <a:gd name="connsiteX9" fmla="*/ 567544 w 714157"/>
              <a:gd name="connsiteY9" fmla="*/ 1823768 h 2226584"/>
              <a:gd name="connsiteX10" fmla="*/ 384664 w 714157"/>
              <a:gd name="connsiteY10" fmla="*/ 1321310 h 2226584"/>
              <a:gd name="connsiteX11" fmla="*/ 384664 w 714157"/>
              <a:gd name="connsiteY11" fmla="*/ 119925 h 2226584"/>
              <a:gd name="connsiteX12" fmla="*/ 0 w 714157"/>
              <a:gd name="connsiteY12" fmla="*/ 259931 h 2226584"/>
              <a:gd name="connsiteX13" fmla="*/ 182880 w 714157"/>
              <a:gd name="connsiteY13" fmla="*/ 193369 h 2226584"/>
              <a:gd name="connsiteX14" fmla="*/ 182880 w 714157"/>
              <a:gd name="connsiteY14" fmla="*/ 766913 h 2226584"/>
              <a:gd name="connsiteX15" fmla="*/ 0 w 714157"/>
              <a:gd name="connsiteY15" fmla="*/ 264454 h 2226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4157" h="2226584">
                <a:moveTo>
                  <a:pt x="622717" y="33281"/>
                </a:moveTo>
                <a:lnTo>
                  <a:pt x="714157" y="0"/>
                </a:lnTo>
                <a:lnTo>
                  <a:pt x="714157" y="2226584"/>
                </a:lnTo>
                <a:lnTo>
                  <a:pt x="622717" y="1975355"/>
                </a:lnTo>
                <a:close/>
                <a:moveTo>
                  <a:pt x="329492" y="140006"/>
                </a:moveTo>
                <a:lnTo>
                  <a:pt x="329492" y="1169726"/>
                </a:lnTo>
                <a:lnTo>
                  <a:pt x="238052" y="918496"/>
                </a:lnTo>
                <a:lnTo>
                  <a:pt x="238052" y="173288"/>
                </a:lnTo>
                <a:close/>
                <a:moveTo>
                  <a:pt x="567544" y="53362"/>
                </a:moveTo>
                <a:lnTo>
                  <a:pt x="567544" y="1823768"/>
                </a:lnTo>
                <a:lnTo>
                  <a:pt x="384664" y="1321310"/>
                </a:lnTo>
                <a:lnTo>
                  <a:pt x="384664" y="119925"/>
                </a:lnTo>
                <a:close/>
                <a:moveTo>
                  <a:pt x="0" y="259931"/>
                </a:moveTo>
                <a:lnTo>
                  <a:pt x="182880" y="193369"/>
                </a:lnTo>
                <a:lnTo>
                  <a:pt x="182880" y="766913"/>
                </a:lnTo>
                <a:lnTo>
                  <a:pt x="0" y="26445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9">
            <a:extLst>
              <a:ext uri="{FF2B5EF4-FFF2-40B4-BE49-F238E27FC236}">
                <a16:creationId xmlns:a16="http://schemas.microsoft.com/office/drawing/2014/main" id="{AEF8B7ED-1A1F-4CDE-83D3-C519FA544650}"/>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grpSp>
        <p:nvGrpSpPr>
          <p:cNvPr id="22" name="Group 21">
            <a:extLst>
              <a:ext uri="{FF2B5EF4-FFF2-40B4-BE49-F238E27FC236}">
                <a16:creationId xmlns:a16="http://schemas.microsoft.com/office/drawing/2014/main" id="{A06CCA5E-451F-4542-B206-D2D13583114C}"/>
              </a:ext>
            </a:extLst>
          </p:cNvPr>
          <p:cNvGrpSpPr/>
          <p:nvPr userDrawn="1"/>
        </p:nvGrpSpPr>
        <p:grpSpPr>
          <a:xfrm>
            <a:off x="758507" y="2603862"/>
            <a:ext cx="5920691" cy="3565483"/>
            <a:chOff x="4098364" y="1571764"/>
            <a:chExt cx="7301609" cy="4397082"/>
          </a:xfrm>
        </p:grpSpPr>
        <p:grpSp>
          <p:nvGrpSpPr>
            <p:cNvPr id="23" name="Graphic 55">
              <a:extLst>
                <a:ext uri="{FF2B5EF4-FFF2-40B4-BE49-F238E27FC236}">
                  <a16:creationId xmlns:a16="http://schemas.microsoft.com/office/drawing/2014/main" id="{C49AFA94-CB02-406A-B68E-76F7985C97D6}"/>
                </a:ext>
              </a:extLst>
            </p:cNvPr>
            <p:cNvGrpSpPr/>
            <p:nvPr/>
          </p:nvGrpSpPr>
          <p:grpSpPr>
            <a:xfrm>
              <a:off x="4910815" y="1571764"/>
              <a:ext cx="5616422" cy="3644404"/>
              <a:chOff x="5769768" y="3217068"/>
              <a:chExt cx="651510" cy="422754"/>
            </a:xfrm>
          </p:grpSpPr>
          <p:sp>
            <p:nvSpPr>
              <p:cNvPr id="48" name="Freeform: Shape 47">
                <a:extLst>
                  <a:ext uri="{FF2B5EF4-FFF2-40B4-BE49-F238E27FC236}">
                    <a16:creationId xmlns:a16="http://schemas.microsoft.com/office/drawing/2014/main" id="{05F19F3B-FACD-4743-81B8-DE3B3FC0991C}"/>
                  </a:ext>
                </a:extLst>
              </p:cNvPr>
              <p:cNvSpPr/>
              <p:nvPr/>
            </p:nvSpPr>
            <p:spPr>
              <a:xfrm>
                <a:off x="5769768" y="3217068"/>
                <a:ext cx="647700" cy="419100"/>
              </a:xfrm>
              <a:custGeom>
                <a:avLst/>
                <a:gdLst>
                  <a:gd name="connsiteX0" fmla="*/ 639604 w 647700"/>
                  <a:gd name="connsiteY0" fmla="*/ 417671 h 419100"/>
                  <a:gd name="connsiteX1" fmla="*/ 14764 w 647700"/>
                  <a:gd name="connsiteY1" fmla="*/ 417671 h 419100"/>
                  <a:gd name="connsiteX2" fmla="*/ 7144 w 647700"/>
                  <a:gd name="connsiteY2" fmla="*/ 410051 h 419100"/>
                  <a:gd name="connsiteX3" fmla="*/ 7144 w 647700"/>
                  <a:gd name="connsiteY3" fmla="*/ 38576 h 419100"/>
                  <a:gd name="connsiteX4" fmla="*/ 37624 w 647700"/>
                  <a:gd name="connsiteY4" fmla="*/ 7144 h 419100"/>
                  <a:gd name="connsiteX5" fmla="*/ 616744 w 647700"/>
                  <a:gd name="connsiteY5" fmla="*/ 7144 h 419100"/>
                  <a:gd name="connsiteX6" fmla="*/ 647224 w 647700"/>
                  <a:gd name="connsiteY6" fmla="*/ 37624 h 419100"/>
                  <a:gd name="connsiteX7" fmla="*/ 647224 w 647700"/>
                  <a:gd name="connsiteY7" fmla="*/ 409099 h 419100"/>
                  <a:gd name="connsiteX8" fmla="*/ 639604 w 647700"/>
                  <a:gd name="connsiteY8" fmla="*/ 417671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700" h="419100">
                    <a:moveTo>
                      <a:pt x="639604" y="417671"/>
                    </a:moveTo>
                    <a:lnTo>
                      <a:pt x="14764" y="417671"/>
                    </a:lnTo>
                    <a:cubicBezTo>
                      <a:pt x="10954" y="417671"/>
                      <a:pt x="7144" y="413861"/>
                      <a:pt x="7144" y="410051"/>
                    </a:cubicBezTo>
                    <a:lnTo>
                      <a:pt x="7144" y="38576"/>
                    </a:lnTo>
                    <a:cubicBezTo>
                      <a:pt x="7144" y="20479"/>
                      <a:pt x="20479" y="7144"/>
                      <a:pt x="37624" y="7144"/>
                    </a:cubicBezTo>
                    <a:lnTo>
                      <a:pt x="616744" y="7144"/>
                    </a:lnTo>
                    <a:cubicBezTo>
                      <a:pt x="633889" y="7144"/>
                      <a:pt x="647224" y="20479"/>
                      <a:pt x="647224" y="37624"/>
                    </a:cubicBezTo>
                    <a:lnTo>
                      <a:pt x="647224" y="409099"/>
                    </a:lnTo>
                    <a:cubicBezTo>
                      <a:pt x="647224" y="413861"/>
                      <a:pt x="643414" y="417671"/>
                      <a:pt x="639604" y="417671"/>
                    </a:cubicBezTo>
                    <a:close/>
                  </a:path>
                </a:pathLst>
              </a:custGeom>
              <a:solidFill>
                <a:srgbClr val="808080"/>
              </a:solid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611E77FD-F910-47B9-9EE0-9CA9EBB5AD17}"/>
                  </a:ext>
                </a:extLst>
              </p:cNvPr>
              <p:cNvSpPr/>
              <p:nvPr/>
            </p:nvSpPr>
            <p:spPr>
              <a:xfrm>
                <a:off x="5773578" y="3220722"/>
                <a:ext cx="647700" cy="419100"/>
              </a:xfrm>
              <a:custGeom>
                <a:avLst/>
                <a:gdLst>
                  <a:gd name="connsiteX0" fmla="*/ 631984 w 647700"/>
                  <a:gd name="connsiteY0" fmla="*/ 412909 h 419100"/>
                  <a:gd name="connsiteX1" fmla="*/ 14764 w 647700"/>
                  <a:gd name="connsiteY1" fmla="*/ 412909 h 419100"/>
                  <a:gd name="connsiteX2" fmla="*/ 7144 w 647700"/>
                  <a:gd name="connsiteY2" fmla="*/ 405289 h 419100"/>
                  <a:gd name="connsiteX3" fmla="*/ 7144 w 647700"/>
                  <a:gd name="connsiteY3" fmla="*/ 34766 h 419100"/>
                  <a:gd name="connsiteX4" fmla="*/ 34766 w 647700"/>
                  <a:gd name="connsiteY4" fmla="*/ 7144 h 419100"/>
                  <a:gd name="connsiteX5" fmla="*/ 612934 w 647700"/>
                  <a:gd name="connsiteY5" fmla="*/ 7144 h 419100"/>
                  <a:gd name="connsiteX6" fmla="*/ 640556 w 647700"/>
                  <a:gd name="connsiteY6" fmla="*/ 34766 h 419100"/>
                  <a:gd name="connsiteX7" fmla="*/ 640556 w 647700"/>
                  <a:gd name="connsiteY7" fmla="*/ 405289 h 419100"/>
                  <a:gd name="connsiteX8" fmla="*/ 631984 w 647700"/>
                  <a:gd name="connsiteY8" fmla="*/ 412909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700" h="419100">
                    <a:moveTo>
                      <a:pt x="631984" y="412909"/>
                    </a:moveTo>
                    <a:lnTo>
                      <a:pt x="14764" y="412909"/>
                    </a:lnTo>
                    <a:cubicBezTo>
                      <a:pt x="10954" y="412909"/>
                      <a:pt x="7144" y="409099"/>
                      <a:pt x="7144" y="405289"/>
                    </a:cubicBezTo>
                    <a:lnTo>
                      <a:pt x="7144" y="34766"/>
                    </a:lnTo>
                    <a:cubicBezTo>
                      <a:pt x="7144" y="19526"/>
                      <a:pt x="19526" y="7144"/>
                      <a:pt x="34766" y="7144"/>
                    </a:cubicBezTo>
                    <a:lnTo>
                      <a:pt x="612934" y="7144"/>
                    </a:lnTo>
                    <a:cubicBezTo>
                      <a:pt x="628174" y="7144"/>
                      <a:pt x="640556" y="19526"/>
                      <a:pt x="640556" y="34766"/>
                    </a:cubicBezTo>
                    <a:lnTo>
                      <a:pt x="640556" y="405289"/>
                    </a:lnTo>
                    <a:cubicBezTo>
                      <a:pt x="639604" y="410051"/>
                      <a:pt x="635794" y="412909"/>
                      <a:pt x="631984" y="412909"/>
                    </a:cubicBezTo>
                    <a:close/>
                  </a:path>
                </a:pathLst>
              </a:custGeom>
              <a:solidFill>
                <a:srgbClr val="333333"/>
              </a:solidFill>
              <a:ln w="9525" cap="flat">
                <a:noFill/>
                <a:prstDash val="solid"/>
                <a:miter/>
              </a:ln>
            </p:spPr>
            <p:txBody>
              <a:bodyPr rtlCol="0" anchor="ctr"/>
              <a:lstStyle/>
              <a:p>
                <a:endParaRPr lang="en-US"/>
              </a:p>
            </p:txBody>
          </p:sp>
        </p:grpSp>
        <p:sp>
          <p:nvSpPr>
            <p:cNvPr id="24" name="Freeform: Shape 23">
              <a:extLst>
                <a:ext uri="{FF2B5EF4-FFF2-40B4-BE49-F238E27FC236}">
                  <a16:creationId xmlns:a16="http://schemas.microsoft.com/office/drawing/2014/main" id="{AB00050F-BBCF-4B07-B144-24AF043BE2C0}"/>
                </a:ext>
              </a:extLst>
            </p:cNvPr>
            <p:cNvSpPr/>
            <p:nvPr/>
          </p:nvSpPr>
          <p:spPr>
            <a:xfrm>
              <a:off x="5130280" y="1781416"/>
              <a:ext cx="5163280" cy="3278273"/>
            </a:xfrm>
            <a:custGeom>
              <a:avLst/>
              <a:gdLst>
                <a:gd name="connsiteX0" fmla="*/ 7144 w 600075"/>
                <a:gd name="connsiteY0" fmla="*/ 7144 h 381000"/>
                <a:gd name="connsiteX1" fmla="*/ 597694 w 600075"/>
                <a:gd name="connsiteY1" fmla="*/ 7144 h 381000"/>
                <a:gd name="connsiteX2" fmla="*/ 597694 w 600075"/>
                <a:gd name="connsiteY2" fmla="*/ 376714 h 381000"/>
                <a:gd name="connsiteX3" fmla="*/ 7144 w 600075"/>
                <a:gd name="connsiteY3" fmla="*/ 376714 h 381000"/>
              </a:gdLst>
              <a:ahLst/>
              <a:cxnLst>
                <a:cxn ang="0">
                  <a:pos x="connsiteX0" y="connsiteY0"/>
                </a:cxn>
                <a:cxn ang="0">
                  <a:pos x="connsiteX1" y="connsiteY1"/>
                </a:cxn>
                <a:cxn ang="0">
                  <a:pos x="connsiteX2" y="connsiteY2"/>
                </a:cxn>
                <a:cxn ang="0">
                  <a:pos x="connsiteX3" y="connsiteY3"/>
                </a:cxn>
              </a:cxnLst>
              <a:rect l="l" t="t" r="r" b="b"/>
              <a:pathLst>
                <a:path w="600075" h="381000">
                  <a:moveTo>
                    <a:pt x="7144" y="7144"/>
                  </a:moveTo>
                  <a:lnTo>
                    <a:pt x="597694" y="7144"/>
                  </a:lnTo>
                  <a:lnTo>
                    <a:pt x="597694" y="376714"/>
                  </a:lnTo>
                  <a:lnTo>
                    <a:pt x="7144" y="376714"/>
                  </a:lnTo>
                  <a:close/>
                </a:path>
              </a:pathLst>
            </a:custGeom>
            <a:solidFill>
              <a:srgbClr val="F2F2F2"/>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8BADC4B-6EB9-42D0-A753-3C5C7C5FCBF3}"/>
                </a:ext>
              </a:extLst>
            </p:cNvPr>
            <p:cNvSpPr/>
            <p:nvPr/>
          </p:nvSpPr>
          <p:spPr>
            <a:xfrm>
              <a:off x="5210103" y="5108863"/>
              <a:ext cx="4999367" cy="245870"/>
            </a:xfrm>
            <a:custGeom>
              <a:avLst/>
              <a:gdLst>
                <a:gd name="connsiteX0" fmla="*/ 553174 w 581025"/>
                <a:gd name="connsiteY0" fmla="*/ 7144 h 28575"/>
                <a:gd name="connsiteX1" fmla="*/ 574129 w 581025"/>
                <a:gd name="connsiteY1" fmla="*/ 23336 h 28575"/>
                <a:gd name="connsiteX2" fmla="*/ 574129 w 581025"/>
                <a:gd name="connsiteY2" fmla="*/ 30004 h 28575"/>
                <a:gd name="connsiteX3" fmla="*/ 19774 w 581025"/>
                <a:gd name="connsiteY3" fmla="*/ 30004 h 28575"/>
                <a:gd name="connsiteX4" fmla="*/ 8344 w 581025"/>
                <a:gd name="connsiteY4" fmla="*/ 26194 h 28575"/>
                <a:gd name="connsiteX5" fmla="*/ 35014 w 581025"/>
                <a:gd name="connsiteY5" fmla="*/ 7144 h 28575"/>
                <a:gd name="connsiteX6" fmla="*/ 553174 w 581025"/>
                <a:gd name="connsiteY6"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1025" h="28575">
                  <a:moveTo>
                    <a:pt x="553174" y="7144"/>
                  </a:moveTo>
                  <a:cubicBezTo>
                    <a:pt x="553174" y="7144"/>
                    <a:pt x="566509" y="16669"/>
                    <a:pt x="574129" y="23336"/>
                  </a:cubicBezTo>
                  <a:cubicBezTo>
                    <a:pt x="581749" y="30004"/>
                    <a:pt x="574129" y="30004"/>
                    <a:pt x="574129" y="30004"/>
                  </a:cubicBezTo>
                  <a:cubicBezTo>
                    <a:pt x="574129" y="30004"/>
                    <a:pt x="37871" y="30004"/>
                    <a:pt x="19774" y="30004"/>
                  </a:cubicBezTo>
                  <a:cubicBezTo>
                    <a:pt x="1676" y="30004"/>
                    <a:pt x="8344" y="26194"/>
                    <a:pt x="8344" y="26194"/>
                  </a:cubicBezTo>
                  <a:lnTo>
                    <a:pt x="35014" y="7144"/>
                  </a:lnTo>
                  <a:lnTo>
                    <a:pt x="553174" y="7144"/>
                  </a:lnTo>
                  <a:close/>
                </a:path>
              </a:pathLst>
            </a:custGeom>
            <a:solidFill>
              <a:srgbClr val="323334"/>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6378FDA6-D5BA-443E-8CD4-3C2B46AB6C8A}"/>
                </a:ext>
              </a:extLst>
            </p:cNvPr>
            <p:cNvSpPr/>
            <p:nvPr/>
          </p:nvSpPr>
          <p:spPr>
            <a:xfrm>
              <a:off x="5403495" y="5242756"/>
              <a:ext cx="4589582" cy="81957"/>
            </a:xfrm>
            <a:custGeom>
              <a:avLst/>
              <a:gdLst>
                <a:gd name="connsiteX0" fmla="*/ 538318 w 533400"/>
                <a:gd name="connsiteY0" fmla="*/ 3965 h 0"/>
                <a:gd name="connsiteX1" fmla="*/ 3965 w 533400"/>
                <a:gd name="connsiteY1" fmla="*/ 3965 h 0"/>
              </a:gdLst>
              <a:ahLst/>
              <a:cxnLst>
                <a:cxn ang="0">
                  <a:pos x="connsiteX0" y="connsiteY0"/>
                </a:cxn>
                <a:cxn ang="0">
                  <a:pos x="connsiteX1" y="connsiteY1"/>
                </a:cxn>
              </a:cxnLst>
              <a:rect l="l" t="t" r="r" b="b"/>
              <a:pathLst>
                <a:path w="533400">
                  <a:moveTo>
                    <a:pt x="538318" y="3965"/>
                  </a:moveTo>
                  <a:lnTo>
                    <a:pt x="3965" y="3965"/>
                  </a:lnTo>
                </a:path>
              </a:pathLst>
            </a:custGeom>
            <a:ln w="5287" cap="rnd">
              <a:solidFill>
                <a:srgbClr val="FFFFFF"/>
              </a:solid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85070495-6AB5-4439-8EED-4223B30F9EAF}"/>
                </a:ext>
              </a:extLst>
            </p:cNvPr>
            <p:cNvSpPr/>
            <p:nvPr/>
          </p:nvSpPr>
          <p:spPr>
            <a:xfrm>
              <a:off x="5469061" y="5201782"/>
              <a:ext cx="4507626" cy="81957"/>
            </a:xfrm>
            <a:custGeom>
              <a:avLst/>
              <a:gdLst>
                <a:gd name="connsiteX0" fmla="*/ 3965 w 523875"/>
                <a:gd name="connsiteY0" fmla="*/ 3965 h 0"/>
                <a:gd name="connsiteX1" fmla="*/ 524031 w 523875"/>
                <a:gd name="connsiteY1" fmla="*/ 3965 h 0"/>
              </a:gdLst>
              <a:ahLst/>
              <a:cxnLst>
                <a:cxn ang="0">
                  <a:pos x="connsiteX0" y="connsiteY0"/>
                </a:cxn>
                <a:cxn ang="0">
                  <a:pos x="connsiteX1" y="connsiteY1"/>
                </a:cxn>
              </a:cxnLst>
              <a:rect l="l" t="t" r="r" b="b"/>
              <a:pathLst>
                <a:path w="523875">
                  <a:moveTo>
                    <a:pt x="3965" y="3965"/>
                  </a:moveTo>
                  <a:lnTo>
                    <a:pt x="524031" y="3965"/>
                  </a:lnTo>
                </a:path>
              </a:pathLst>
            </a:custGeom>
            <a:ln w="5287" cap="rnd">
              <a:solidFill>
                <a:srgbClr val="FFFFFF"/>
              </a:solid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9821168E-844C-481A-B8F3-32C75B5054F4}"/>
                </a:ext>
              </a:extLst>
            </p:cNvPr>
            <p:cNvSpPr/>
            <p:nvPr/>
          </p:nvSpPr>
          <p:spPr>
            <a:xfrm>
              <a:off x="5354321" y="5291930"/>
              <a:ext cx="4753496" cy="81957"/>
            </a:xfrm>
            <a:custGeom>
              <a:avLst/>
              <a:gdLst>
                <a:gd name="connsiteX0" fmla="*/ 550701 w 552450"/>
                <a:gd name="connsiteY0" fmla="*/ 3965 h 0"/>
                <a:gd name="connsiteX1" fmla="*/ 3965 w 552450"/>
                <a:gd name="connsiteY1" fmla="*/ 3965 h 0"/>
              </a:gdLst>
              <a:ahLst/>
              <a:cxnLst>
                <a:cxn ang="0">
                  <a:pos x="connsiteX0" y="connsiteY0"/>
                </a:cxn>
                <a:cxn ang="0">
                  <a:pos x="connsiteX1" y="connsiteY1"/>
                </a:cxn>
              </a:cxnLst>
              <a:rect l="l" t="t" r="r" b="b"/>
              <a:pathLst>
                <a:path w="552450">
                  <a:moveTo>
                    <a:pt x="550701" y="3965"/>
                  </a:moveTo>
                  <a:lnTo>
                    <a:pt x="3965" y="3965"/>
                  </a:lnTo>
                </a:path>
              </a:pathLst>
            </a:custGeom>
            <a:ln w="5287" cap="rnd">
              <a:solidFill>
                <a:srgbClr val="FFFFFF"/>
              </a:solid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BF376C1E-829F-4627-A9FC-603E3F9D8239}"/>
                </a:ext>
              </a:extLst>
            </p:cNvPr>
            <p:cNvSpPr/>
            <p:nvPr/>
          </p:nvSpPr>
          <p:spPr>
            <a:xfrm>
              <a:off x="5424729" y="5180579"/>
              <a:ext cx="4343712" cy="81957"/>
            </a:xfrm>
            <a:custGeom>
              <a:avLst/>
              <a:gdLst>
                <a:gd name="connsiteX0" fmla="*/ 1586 w 504825"/>
                <a:gd name="connsiteY0" fmla="*/ 1586 h 0"/>
                <a:gd name="connsiteX1" fmla="*/ 511173 w 504825"/>
                <a:gd name="connsiteY1" fmla="*/ 1586 h 0"/>
              </a:gdLst>
              <a:ahLst/>
              <a:cxnLst>
                <a:cxn ang="0">
                  <a:pos x="connsiteX0" y="connsiteY0"/>
                </a:cxn>
                <a:cxn ang="0">
                  <a:pos x="connsiteX1" y="connsiteY1"/>
                </a:cxn>
              </a:cxnLst>
              <a:rect l="l" t="t" r="r" b="b"/>
              <a:pathLst>
                <a:path w="504825">
                  <a:moveTo>
                    <a:pt x="1586" y="1586"/>
                  </a:moveTo>
                  <a:lnTo>
                    <a:pt x="511173" y="1586"/>
                  </a:lnTo>
                </a:path>
              </a:pathLst>
            </a:custGeom>
            <a:ln w="2115" cap="rnd">
              <a:solidFill>
                <a:srgbClr val="FFFFFF"/>
              </a:solid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CDCC7A37-C1A5-44ED-8513-F2059D79E78B}"/>
                </a:ext>
              </a:extLst>
            </p:cNvPr>
            <p:cNvSpPr/>
            <p:nvPr/>
          </p:nvSpPr>
          <p:spPr>
            <a:xfrm>
              <a:off x="5269602" y="5117063"/>
              <a:ext cx="4917410" cy="245870"/>
            </a:xfrm>
            <a:custGeom>
              <a:avLst/>
              <a:gdLst>
                <a:gd name="connsiteX0" fmla="*/ 32861 w 571500"/>
                <a:gd name="connsiteY0" fmla="*/ 7144 h 28575"/>
                <a:gd name="connsiteX1" fmla="*/ 7144 w 571500"/>
                <a:gd name="connsiteY1" fmla="*/ 26194 h 28575"/>
                <a:gd name="connsiteX2" fmla="*/ 566261 w 571500"/>
                <a:gd name="connsiteY2" fmla="*/ 26194 h 28575"/>
                <a:gd name="connsiteX3" fmla="*/ 541496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32861" y="7144"/>
                  </a:moveTo>
                  <a:lnTo>
                    <a:pt x="7144" y="26194"/>
                  </a:lnTo>
                  <a:lnTo>
                    <a:pt x="566261" y="26194"/>
                  </a:lnTo>
                  <a:lnTo>
                    <a:pt x="541496" y="7144"/>
                  </a:lnTo>
                  <a:close/>
                </a:path>
              </a:pathLst>
            </a:custGeom>
            <a:solidFill>
              <a:srgbClr val="323334">
                <a:alpha val="56000"/>
              </a:srgbClr>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FE8CCBE0-1B0C-438D-94FF-E082C11F048B}"/>
                </a:ext>
              </a:extLst>
            </p:cNvPr>
            <p:cNvSpPr/>
            <p:nvPr/>
          </p:nvSpPr>
          <p:spPr>
            <a:xfrm>
              <a:off x="4105815" y="5559062"/>
              <a:ext cx="7294158" cy="409784"/>
            </a:xfrm>
            <a:custGeom>
              <a:avLst/>
              <a:gdLst>
                <a:gd name="connsiteX0" fmla="*/ 842486 w 847725"/>
                <a:gd name="connsiteY0" fmla="*/ 30069 h 47625"/>
                <a:gd name="connsiteX1" fmla="*/ 830104 w 847725"/>
                <a:gd name="connsiteY1" fmla="*/ 44357 h 47625"/>
                <a:gd name="connsiteX2" fmla="*/ 41434 w 847725"/>
                <a:gd name="connsiteY2" fmla="*/ 44357 h 47625"/>
                <a:gd name="connsiteX3" fmla="*/ 20479 w 847725"/>
                <a:gd name="connsiteY3" fmla="*/ 43404 h 47625"/>
                <a:gd name="connsiteX4" fmla="*/ 7144 w 847725"/>
                <a:gd name="connsiteY4" fmla="*/ 29117 h 47625"/>
                <a:gd name="connsiteX5" fmla="*/ 7144 w 847725"/>
                <a:gd name="connsiteY5" fmla="*/ 9114 h 47625"/>
                <a:gd name="connsiteX6" fmla="*/ 9049 w 847725"/>
                <a:gd name="connsiteY6" fmla="*/ 9114 h 47625"/>
                <a:gd name="connsiteX7" fmla="*/ 27146 w 847725"/>
                <a:gd name="connsiteY7" fmla="*/ 9114 h 47625"/>
                <a:gd name="connsiteX8" fmla="*/ 752951 w 847725"/>
                <a:gd name="connsiteY8" fmla="*/ 7209 h 47625"/>
                <a:gd name="connsiteX9" fmla="*/ 842486 w 847725"/>
                <a:gd name="connsiteY9" fmla="*/ 7209 h 47625"/>
                <a:gd name="connsiteX10" fmla="*/ 842486 w 847725"/>
                <a:gd name="connsiteY10" fmla="*/ 7209 h 47625"/>
                <a:gd name="connsiteX11" fmla="*/ 842486 w 847725"/>
                <a:gd name="connsiteY11" fmla="*/ 3006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7725" h="47625">
                  <a:moveTo>
                    <a:pt x="842486" y="30069"/>
                  </a:moveTo>
                  <a:cubicBezTo>
                    <a:pt x="842486" y="44357"/>
                    <a:pt x="830104" y="44357"/>
                    <a:pt x="830104" y="44357"/>
                  </a:cubicBezTo>
                  <a:cubicBezTo>
                    <a:pt x="830104" y="44357"/>
                    <a:pt x="71914" y="44357"/>
                    <a:pt x="41434" y="44357"/>
                  </a:cubicBezTo>
                  <a:cubicBezTo>
                    <a:pt x="31909" y="44357"/>
                    <a:pt x="25241" y="44357"/>
                    <a:pt x="20479" y="43404"/>
                  </a:cubicBezTo>
                  <a:cubicBezTo>
                    <a:pt x="12859" y="42452"/>
                    <a:pt x="7144" y="36737"/>
                    <a:pt x="7144" y="29117"/>
                  </a:cubicBezTo>
                  <a:lnTo>
                    <a:pt x="7144" y="9114"/>
                  </a:lnTo>
                  <a:lnTo>
                    <a:pt x="9049" y="9114"/>
                  </a:lnTo>
                  <a:lnTo>
                    <a:pt x="27146" y="9114"/>
                  </a:lnTo>
                  <a:lnTo>
                    <a:pt x="752951" y="7209"/>
                  </a:lnTo>
                  <a:lnTo>
                    <a:pt x="842486" y="7209"/>
                  </a:lnTo>
                  <a:lnTo>
                    <a:pt x="842486" y="7209"/>
                  </a:lnTo>
                  <a:cubicBezTo>
                    <a:pt x="841534" y="6257"/>
                    <a:pt x="842486" y="15782"/>
                    <a:pt x="842486" y="30069"/>
                  </a:cubicBezTo>
                  <a:close/>
                </a:path>
              </a:pathLst>
            </a:custGeom>
            <a:solidFill>
              <a:srgbClr val="666666"/>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143BC099-A056-42DA-9F53-27069C0E9109}"/>
                </a:ext>
              </a:extLst>
            </p:cNvPr>
            <p:cNvSpPr/>
            <p:nvPr/>
          </p:nvSpPr>
          <p:spPr>
            <a:xfrm>
              <a:off x="4098364" y="5051498"/>
              <a:ext cx="7294158" cy="655655"/>
            </a:xfrm>
            <a:custGeom>
              <a:avLst/>
              <a:gdLst>
                <a:gd name="connsiteX0" fmla="*/ 827161 w 847725"/>
                <a:gd name="connsiteY0" fmla="*/ 70009 h 76200"/>
                <a:gd name="connsiteX1" fmla="*/ 753818 w 847725"/>
                <a:gd name="connsiteY1" fmla="*/ 70009 h 76200"/>
                <a:gd name="connsiteX2" fmla="*/ 24203 w 847725"/>
                <a:gd name="connsiteY2" fmla="*/ 70009 h 76200"/>
                <a:gd name="connsiteX3" fmla="*/ 17535 w 847725"/>
                <a:gd name="connsiteY3" fmla="*/ 70009 h 76200"/>
                <a:gd name="connsiteX4" fmla="*/ 8010 w 847725"/>
                <a:gd name="connsiteY4" fmla="*/ 67151 h 76200"/>
                <a:gd name="connsiteX5" fmla="*/ 13725 w 847725"/>
                <a:gd name="connsiteY5" fmla="*/ 58579 h 76200"/>
                <a:gd name="connsiteX6" fmla="*/ 97545 w 847725"/>
                <a:gd name="connsiteY6" fmla="*/ 9049 h 76200"/>
                <a:gd name="connsiteX7" fmla="*/ 101355 w 847725"/>
                <a:gd name="connsiteY7" fmla="*/ 7144 h 76200"/>
                <a:gd name="connsiteX8" fmla="*/ 739531 w 847725"/>
                <a:gd name="connsiteY8" fmla="*/ 7144 h 76200"/>
                <a:gd name="connsiteX9" fmla="*/ 742388 w 847725"/>
                <a:gd name="connsiteY9" fmla="*/ 8096 h 76200"/>
                <a:gd name="connsiteX10" fmla="*/ 746198 w 847725"/>
                <a:gd name="connsiteY10" fmla="*/ 9049 h 76200"/>
                <a:gd name="connsiteX11" fmla="*/ 747150 w 847725"/>
                <a:gd name="connsiteY11" fmla="*/ 9049 h 76200"/>
                <a:gd name="connsiteX12" fmla="*/ 757628 w 847725"/>
                <a:gd name="connsiteY12" fmla="*/ 14764 h 76200"/>
                <a:gd name="connsiteX13" fmla="*/ 840496 w 847725"/>
                <a:gd name="connsiteY13" fmla="*/ 62389 h 76200"/>
                <a:gd name="connsiteX14" fmla="*/ 842400 w 847725"/>
                <a:gd name="connsiteY14" fmla="*/ 65246 h 76200"/>
                <a:gd name="connsiteX15" fmla="*/ 827161 w 847725"/>
                <a:gd name="connsiteY15" fmla="*/ 70009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47725" h="76200">
                  <a:moveTo>
                    <a:pt x="827161" y="70009"/>
                  </a:moveTo>
                  <a:cubicBezTo>
                    <a:pt x="823350" y="70009"/>
                    <a:pt x="795728" y="70009"/>
                    <a:pt x="753818" y="70009"/>
                  </a:cubicBezTo>
                  <a:cubicBezTo>
                    <a:pt x="566175" y="70009"/>
                    <a:pt x="85163" y="70009"/>
                    <a:pt x="24203" y="70009"/>
                  </a:cubicBezTo>
                  <a:cubicBezTo>
                    <a:pt x="20393" y="70009"/>
                    <a:pt x="17535" y="70009"/>
                    <a:pt x="17535" y="70009"/>
                  </a:cubicBezTo>
                  <a:cubicBezTo>
                    <a:pt x="17535" y="70009"/>
                    <a:pt x="10868" y="70009"/>
                    <a:pt x="8010" y="67151"/>
                  </a:cubicBezTo>
                  <a:cubicBezTo>
                    <a:pt x="6105" y="65246"/>
                    <a:pt x="7058" y="63341"/>
                    <a:pt x="13725" y="58579"/>
                  </a:cubicBezTo>
                  <a:cubicBezTo>
                    <a:pt x="27060" y="49054"/>
                    <a:pt x="82305" y="17621"/>
                    <a:pt x="97545" y="9049"/>
                  </a:cubicBezTo>
                  <a:cubicBezTo>
                    <a:pt x="100403" y="8096"/>
                    <a:pt x="101355" y="7144"/>
                    <a:pt x="101355" y="7144"/>
                  </a:cubicBezTo>
                  <a:lnTo>
                    <a:pt x="739531" y="7144"/>
                  </a:lnTo>
                  <a:cubicBezTo>
                    <a:pt x="739531" y="7144"/>
                    <a:pt x="740483" y="7144"/>
                    <a:pt x="742388" y="8096"/>
                  </a:cubicBezTo>
                  <a:cubicBezTo>
                    <a:pt x="743340" y="8096"/>
                    <a:pt x="744293" y="9049"/>
                    <a:pt x="746198" y="9049"/>
                  </a:cubicBezTo>
                  <a:cubicBezTo>
                    <a:pt x="746198" y="9049"/>
                    <a:pt x="746198" y="9049"/>
                    <a:pt x="747150" y="9049"/>
                  </a:cubicBezTo>
                  <a:cubicBezTo>
                    <a:pt x="750008" y="10001"/>
                    <a:pt x="753818" y="11906"/>
                    <a:pt x="757628" y="14764"/>
                  </a:cubicBezTo>
                  <a:cubicBezTo>
                    <a:pt x="770963" y="23336"/>
                    <a:pt x="840496" y="62389"/>
                    <a:pt x="840496" y="62389"/>
                  </a:cubicBezTo>
                  <a:cubicBezTo>
                    <a:pt x="840496" y="62389"/>
                    <a:pt x="842400" y="63341"/>
                    <a:pt x="842400" y="65246"/>
                  </a:cubicBezTo>
                  <a:cubicBezTo>
                    <a:pt x="844306" y="67151"/>
                    <a:pt x="842400" y="70009"/>
                    <a:pt x="827161" y="70009"/>
                  </a:cubicBezTo>
                  <a:close/>
                </a:path>
              </a:pathLst>
            </a:custGeom>
            <a:solidFill>
              <a:srgbClr val="9DA4AA"/>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2B8C23E-608C-4981-A399-48E23E7525CC}"/>
                </a:ext>
              </a:extLst>
            </p:cNvPr>
            <p:cNvSpPr/>
            <p:nvPr/>
          </p:nvSpPr>
          <p:spPr>
            <a:xfrm>
              <a:off x="6803481" y="5354734"/>
              <a:ext cx="1868616" cy="245870"/>
            </a:xfrm>
            <a:custGeom>
              <a:avLst/>
              <a:gdLst>
                <a:gd name="connsiteX0" fmla="*/ 23187 w 209550"/>
                <a:gd name="connsiteY0" fmla="*/ 7144 h 28575"/>
                <a:gd name="connsiteX1" fmla="*/ 12710 w 209550"/>
                <a:gd name="connsiteY1" fmla="*/ 12859 h 28575"/>
                <a:gd name="connsiteX2" fmla="*/ 7947 w 209550"/>
                <a:gd name="connsiteY2" fmla="*/ 19526 h 28575"/>
                <a:gd name="connsiteX3" fmla="*/ 21282 w 209550"/>
                <a:gd name="connsiteY3" fmla="*/ 25241 h 28575"/>
                <a:gd name="connsiteX4" fmla="*/ 111770 w 209550"/>
                <a:gd name="connsiteY4" fmla="*/ 25241 h 28575"/>
                <a:gd name="connsiteX5" fmla="*/ 111770 w 209550"/>
                <a:gd name="connsiteY5" fmla="*/ 25241 h 28575"/>
                <a:gd name="connsiteX6" fmla="*/ 195590 w 209550"/>
                <a:gd name="connsiteY6" fmla="*/ 25241 h 28575"/>
                <a:gd name="connsiteX7" fmla="*/ 208925 w 209550"/>
                <a:gd name="connsiteY7" fmla="*/ 19526 h 28575"/>
                <a:gd name="connsiteX8" fmla="*/ 204162 w 209550"/>
                <a:gd name="connsiteY8" fmla="*/ 12859 h 28575"/>
                <a:gd name="connsiteX9" fmla="*/ 193685 w 209550"/>
                <a:gd name="connsiteY9"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9550" h="28575">
                  <a:moveTo>
                    <a:pt x="23187" y="7144"/>
                  </a:moveTo>
                  <a:cubicBezTo>
                    <a:pt x="19377" y="7144"/>
                    <a:pt x="15567" y="9049"/>
                    <a:pt x="12710" y="12859"/>
                  </a:cubicBezTo>
                  <a:lnTo>
                    <a:pt x="7947" y="19526"/>
                  </a:lnTo>
                  <a:cubicBezTo>
                    <a:pt x="7947" y="19526"/>
                    <a:pt x="2232" y="26194"/>
                    <a:pt x="21282" y="25241"/>
                  </a:cubicBezTo>
                  <a:cubicBezTo>
                    <a:pt x="30807" y="25241"/>
                    <a:pt x="72717" y="25241"/>
                    <a:pt x="111770" y="25241"/>
                  </a:cubicBezTo>
                  <a:lnTo>
                    <a:pt x="111770" y="25241"/>
                  </a:lnTo>
                  <a:cubicBezTo>
                    <a:pt x="148917" y="25241"/>
                    <a:pt x="187017" y="25241"/>
                    <a:pt x="195590" y="25241"/>
                  </a:cubicBezTo>
                  <a:cubicBezTo>
                    <a:pt x="213687" y="26194"/>
                    <a:pt x="208925" y="19526"/>
                    <a:pt x="208925" y="19526"/>
                  </a:cubicBezTo>
                  <a:lnTo>
                    <a:pt x="204162" y="12859"/>
                  </a:lnTo>
                  <a:cubicBezTo>
                    <a:pt x="202257" y="9049"/>
                    <a:pt x="198447" y="7144"/>
                    <a:pt x="193685" y="7144"/>
                  </a:cubicBezTo>
                </a:path>
              </a:pathLst>
            </a:custGeom>
            <a:solidFill>
              <a:srgbClr val="70757B"/>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D903373-9B9B-454A-8CB4-E269AA113942}"/>
                </a:ext>
              </a:extLst>
            </p:cNvPr>
            <p:cNvSpPr/>
            <p:nvPr/>
          </p:nvSpPr>
          <p:spPr>
            <a:xfrm>
              <a:off x="5179454" y="5125255"/>
              <a:ext cx="4917410" cy="245870"/>
            </a:xfrm>
            <a:custGeom>
              <a:avLst/>
              <a:gdLst>
                <a:gd name="connsiteX0" fmla="*/ 566261 w 571500"/>
                <a:gd name="connsiteY0" fmla="*/ 30004 h 28575"/>
                <a:gd name="connsiteX1" fmla="*/ 7144 w 571500"/>
                <a:gd name="connsiteY1" fmla="*/ 30004 h 28575"/>
                <a:gd name="connsiteX2" fmla="*/ 28099 w 571500"/>
                <a:gd name="connsiteY2" fmla="*/ 7144 h 28575"/>
                <a:gd name="connsiteX3" fmla="*/ 543401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566261" y="30004"/>
                  </a:moveTo>
                  <a:lnTo>
                    <a:pt x="7144" y="30004"/>
                  </a:lnTo>
                  <a:lnTo>
                    <a:pt x="28099" y="7144"/>
                  </a:lnTo>
                  <a:lnTo>
                    <a:pt x="543401" y="7144"/>
                  </a:lnTo>
                  <a:close/>
                </a:path>
              </a:pathLst>
            </a:custGeom>
            <a:solidFill>
              <a:srgbClr val="575A5A"/>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72F0A2CF-6C4D-4D84-9F0B-0C8B25E6F53C}"/>
                </a:ext>
              </a:extLst>
            </p:cNvPr>
            <p:cNvSpPr/>
            <p:nvPr/>
          </p:nvSpPr>
          <p:spPr>
            <a:xfrm>
              <a:off x="5146671" y="5125255"/>
              <a:ext cx="4917410" cy="245870"/>
            </a:xfrm>
            <a:custGeom>
              <a:avLst/>
              <a:gdLst>
                <a:gd name="connsiteX0" fmla="*/ 571024 w 571500"/>
                <a:gd name="connsiteY0" fmla="*/ 30004 h 28575"/>
                <a:gd name="connsiteX1" fmla="*/ 7144 w 571500"/>
                <a:gd name="connsiteY1" fmla="*/ 30004 h 28575"/>
                <a:gd name="connsiteX2" fmla="*/ 28099 w 571500"/>
                <a:gd name="connsiteY2" fmla="*/ 7144 h 28575"/>
                <a:gd name="connsiteX3" fmla="*/ 548164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571024" y="30004"/>
                  </a:moveTo>
                  <a:lnTo>
                    <a:pt x="7144" y="30004"/>
                  </a:lnTo>
                  <a:lnTo>
                    <a:pt x="28099" y="7144"/>
                  </a:lnTo>
                  <a:lnTo>
                    <a:pt x="548164" y="7144"/>
                  </a:lnTo>
                  <a:close/>
                </a:path>
              </a:pathLst>
            </a:custGeom>
            <a:solidFill>
              <a:srgbClr val="575A5A"/>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C3A2E818-EF4F-458C-8F18-9578121D3660}"/>
                </a:ext>
              </a:extLst>
            </p:cNvPr>
            <p:cNvSpPr/>
            <p:nvPr/>
          </p:nvSpPr>
          <p:spPr>
            <a:xfrm>
              <a:off x="7022398" y="1844838"/>
              <a:ext cx="3271162" cy="3198464"/>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nvGrpSpPr>
            <p:cNvPr id="37" name="Group 36">
              <a:extLst>
                <a:ext uri="{FF2B5EF4-FFF2-40B4-BE49-F238E27FC236}">
                  <a16:creationId xmlns:a16="http://schemas.microsoft.com/office/drawing/2014/main" id="{63C6B529-B489-4639-A7B2-5AA9180E9729}"/>
                </a:ext>
              </a:extLst>
            </p:cNvPr>
            <p:cNvGrpSpPr/>
            <p:nvPr/>
          </p:nvGrpSpPr>
          <p:grpSpPr>
            <a:xfrm>
              <a:off x="5370712" y="5206368"/>
              <a:ext cx="4572000" cy="149296"/>
              <a:chOff x="5370712" y="5206368"/>
              <a:chExt cx="4572000" cy="149296"/>
            </a:xfrm>
          </p:grpSpPr>
          <p:sp>
            <p:nvSpPr>
              <p:cNvPr id="44" name="Rectangle 43">
                <a:extLst>
                  <a:ext uri="{FF2B5EF4-FFF2-40B4-BE49-F238E27FC236}">
                    <a16:creationId xmlns:a16="http://schemas.microsoft.com/office/drawing/2014/main" id="{4F3DA74A-1C4B-4138-A563-129A39FD9B7F}"/>
                  </a:ext>
                </a:extLst>
              </p:cNvPr>
              <p:cNvSpPr/>
              <p:nvPr/>
            </p:nvSpPr>
            <p:spPr>
              <a:xfrm>
                <a:off x="5370712" y="5337376"/>
                <a:ext cx="457200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E22AAAA6-2F39-4DD6-8134-716B9CF62E97}"/>
                  </a:ext>
                </a:extLst>
              </p:cNvPr>
              <p:cNvSpPr/>
              <p:nvPr/>
            </p:nvSpPr>
            <p:spPr>
              <a:xfrm>
                <a:off x="5416432" y="5293706"/>
                <a:ext cx="44805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BE744CD6-14E4-479D-8F9D-0DF957DAAD2D}"/>
                  </a:ext>
                </a:extLst>
              </p:cNvPr>
              <p:cNvSpPr/>
              <p:nvPr/>
            </p:nvSpPr>
            <p:spPr>
              <a:xfrm>
                <a:off x="5462152" y="5250037"/>
                <a:ext cx="438912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531A40E9-999D-4DB7-A1CE-6B1F19EA0EF4}"/>
                  </a:ext>
                </a:extLst>
              </p:cNvPr>
              <p:cNvSpPr/>
              <p:nvPr/>
            </p:nvSpPr>
            <p:spPr>
              <a:xfrm>
                <a:off x="5507872" y="5206368"/>
                <a:ext cx="429768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a:extLst>
                <a:ext uri="{FF2B5EF4-FFF2-40B4-BE49-F238E27FC236}">
                  <a16:creationId xmlns:a16="http://schemas.microsoft.com/office/drawing/2014/main" id="{68C9FECB-7A52-4CDC-994B-69A5B24ABCE8}"/>
                </a:ext>
              </a:extLst>
            </p:cNvPr>
            <p:cNvGrpSpPr/>
            <p:nvPr/>
          </p:nvGrpSpPr>
          <p:grpSpPr>
            <a:xfrm>
              <a:off x="7661590" y="1698465"/>
              <a:ext cx="114873" cy="114873"/>
              <a:chOff x="7627525" y="1132589"/>
              <a:chExt cx="234846" cy="234846"/>
            </a:xfrm>
          </p:grpSpPr>
          <p:sp>
            <p:nvSpPr>
              <p:cNvPr id="41" name="Oval 40">
                <a:extLst>
                  <a:ext uri="{FF2B5EF4-FFF2-40B4-BE49-F238E27FC236}">
                    <a16:creationId xmlns:a16="http://schemas.microsoft.com/office/drawing/2014/main" id="{A6AAC56F-62D7-45DE-87B5-B9D9F6A9BFCE}"/>
                  </a:ext>
                </a:extLst>
              </p:cNvPr>
              <p:cNvSpPr/>
              <p:nvPr/>
            </p:nvSpPr>
            <p:spPr>
              <a:xfrm>
                <a:off x="7627525" y="1132589"/>
                <a:ext cx="234846" cy="234846"/>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E075BA51-0F2B-4136-85AE-6668752886FD}"/>
                  </a:ext>
                </a:extLst>
              </p:cNvPr>
              <p:cNvSpPr/>
              <p:nvPr/>
            </p:nvSpPr>
            <p:spPr>
              <a:xfrm>
                <a:off x="7656971" y="1162035"/>
                <a:ext cx="175955" cy="175955"/>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2599569D-ABEC-4CDC-8AEC-FB8A512A7CB6}"/>
                  </a:ext>
                </a:extLst>
              </p:cNvPr>
              <p:cNvSpPr/>
              <p:nvPr/>
            </p:nvSpPr>
            <p:spPr>
              <a:xfrm>
                <a:off x="7683825" y="1188889"/>
                <a:ext cx="122247" cy="122247"/>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Rectangle: Rounded Corners 38">
              <a:extLst>
                <a:ext uri="{FF2B5EF4-FFF2-40B4-BE49-F238E27FC236}">
                  <a16:creationId xmlns:a16="http://schemas.microsoft.com/office/drawing/2014/main" id="{FFF08BBD-F12B-4D72-905D-82425437657C}"/>
                </a:ext>
              </a:extLst>
            </p:cNvPr>
            <p:cNvSpPr/>
            <p:nvPr/>
          </p:nvSpPr>
          <p:spPr>
            <a:xfrm>
              <a:off x="7370377" y="5752599"/>
              <a:ext cx="748642" cy="88504"/>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B37A376A-6189-420B-8C13-3900F127BE7C}"/>
                </a:ext>
              </a:extLst>
            </p:cNvPr>
            <p:cNvSpPr/>
            <p:nvPr/>
          </p:nvSpPr>
          <p:spPr>
            <a:xfrm>
              <a:off x="7133919" y="5752598"/>
              <a:ext cx="101303" cy="10130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Picture Placeholder 2">
            <a:extLst>
              <a:ext uri="{FF2B5EF4-FFF2-40B4-BE49-F238E27FC236}">
                <a16:creationId xmlns:a16="http://schemas.microsoft.com/office/drawing/2014/main" id="{FC596008-C53D-454F-8BCC-25C7C09986FE}"/>
              </a:ext>
            </a:extLst>
          </p:cNvPr>
          <p:cNvSpPr>
            <a:spLocks noGrp="1"/>
          </p:cNvSpPr>
          <p:nvPr>
            <p:ph type="pic" idx="13" hasCustomPrompt="1"/>
          </p:nvPr>
        </p:nvSpPr>
        <p:spPr>
          <a:xfrm>
            <a:off x="1619684" y="2798339"/>
            <a:ext cx="4140889" cy="2612234"/>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 </a:t>
            </a:r>
            <a:endParaRPr lang="ko-KR" altLang="en-US" dirty="0"/>
          </a:p>
        </p:txBody>
      </p:sp>
    </p:spTree>
    <p:extLst>
      <p:ext uri="{BB962C8B-B14F-4D97-AF65-F5344CB8AC3E}">
        <p14:creationId xmlns:p14="http://schemas.microsoft.com/office/powerpoint/2010/main" val="27623229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Image Layout">
    <p:spTree>
      <p:nvGrpSpPr>
        <p:cNvPr id="1" name=""/>
        <p:cNvGrpSpPr/>
        <p:nvPr/>
      </p:nvGrpSpPr>
      <p:grpSpPr>
        <a:xfrm>
          <a:off x="0" y="0"/>
          <a:ext cx="0" cy="0"/>
          <a:chOff x="0" y="0"/>
          <a:chExt cx="0" cy="0"/>
        </a:xfrm>
      </p:grpSpPr>
      <p:sp>
        <p:nvSpPr>
          <p:cNvPr id="50" name="Picture Placeholder 20">
            <a:extLst>
              <a:ext uri="{FF2B5EF4-FFF2-40B4-BE49-F238E27FC236}">
                <a16:creationId xmlns:a16="http://schemas.microsoft.com/office/drawing/2014/main" id="{6FE311F5-A9A3-4147-874B-14B212E901EC}"/>
              </a:ext>
            </a:extLst>
          </p:cNvPr>
          <p:cNvSpPr>
            <a:spLocks noGrp="1"/>
          </p:cNvSpPr>
          <p:nvPr>
            <p:ph type="pic" idx="11" hasCustomPrompt="1"/>
          </p:nvPr>
        </p:nvSpPr>
        <p:spPr>
          <a:xfrm>
            <a:off x="6587381" y="3577044"/>
            <a:ext cx="3100540" cy="3100540"/>
          </a:xfrm>
          <a:custGeom>
            <a:avLst/>
            <a:gdLst>
              <a:gd name="connsiteX0" fmla="*/ 1550270 w 3100540"/>
              <a:gd name="connsiteY0" fmla="*/ 0 h 3100540"/>
              <a:gd name="connsiteX1" fmla="*/ 1677815 w 3100540"/>
              <a:gd name="connsiteY1" fmla="*/ 52831 h 3100540"/>
              <a:gd name="connsiteX2" fmla="*/ 3047709 w 3100540"/>
              <a:gd name="connsiteY2" fmla="*/ 1422726 h 3100540"/>
              <a:gd name="connsiteX3" fmla="*/ 3047709 w 3100540"/>
              <a:gd name="connsiteY3" fmla="*/ 1677816 h 3100540"/>
              <a:gd name="connsiteX4" fmla="*/ 1677816 w 3100540"/>
              <a:gd name="connsiteY4" fmla="*/ 3047710 h 3100540"/>
              <a:gd name="connsiteX5" fmla="*/ 1422726 w 3100540"/>
              <a:gd name="connsiteY5" fmla="*/ 3047710 h 3100540"/>
              <a:gd name="connsiteX6" fmla="*/ 52831 w 3100540"/>
              <a:gd name="connsiteY6" fmla="*/ 1677815 h 3100540"/>
              <a:gd name="connsiteX7" fmla="*/ 52831 w 3100540"/>
              <a:gd name="connsiteY7" fmla="*/ 1422724 h 3100540"/>
              <a:gd name="connsiteX8" fmla="*/ 1422724 w 3100540"/>
              <a:gd name="connsiteY8" fmla="*/ 52831 h 3100540"/>
              <a:gd name="connsiteX9" fmla="*/ 1550270 w 3100540"/>
              <a:gd name="connsiteY9" fmla="*/ 0 h 31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0540" h="3100540">
                <a:moveTo>
                  <a:pt x="1550270" y="0"/>
                </a:moveTo>
                <a:cubicBezTo>
                  <a:pt x="1596432" y="0"/>
                  <a:pt x="1642594" y="17610"/>
                  <a:pt x="1677815" y="52831"/>
                </a:cubicBezTo>
                <a:lnTo>
                  <a:pt x="3047709" y="1422726"/>
                </a:lnTo>
                <a:cubicBezTo>
                  <a:pt x="3118151" y="1493167"/>
                  <a:pt x="3118151" y="1607375"/>
                  <a:pt x="3047709" y="1677816"/>
                </a:cubicBezTo>
                <a:lnTo>
                  <a:pt x="1677816" y="3047710"/>
                </a:lnTo>
                <a:cubicBezTo>
                  <a:pt x="1607375" y="3118151"/>
                  <a:pt x="1493167" y="3118151"/>
                  <a:pt x="1422726" y="3047710"/>
                </a:cubicBezTo>
                <a:lnTo>
                  <a:pt x="52831" y="1677815"/>
                </a:lnTo>
                <a:cubicBezTo>
                  <a:pt x="-17610" y="1607373"/>
                  <a:pt x="-17610" y="1493166"/>
                  <a:pt x="52831" y="1422724"/>
                </a:cubicBezTo>
                <a:lnTo>
                  <a:pt x="1422724" y="52831"/>
                </a:lnTo>
                <a:cubicBezTo>
                  <a:pt x="1457945" y="17610"/>
                  <a:pt x="1504107" y="0"/>
                  <a:pt x="1550270" y="0"/>
                </a:cubicBez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51" name="Picture Placeholder 18">
            <a:extLst>
              <a:ext uri="{FF2B5EF4-FFF2-40B4-BE49-F238E27FC236}">
                <a16:creationId xmlns:a16="http://schemas.microsoft.com/office/drawing/2014/main" id="{11224CB0-F9E0-437C-86B4-895C27988953}"/>
              </a:ext>
            </a:extLst>
          </p:cNvPr>
          <p:cNvSpPr>
            <a:spLocks noGrp="1"/>
          </p:cNvSpPr>
          <p:nvPr>
            <p:ph type="pic" idx="12" hasCustomPrompt="1"/>
          </p:nvPr>
        </p:nvSpPr>
        <p:spPr>
          <a:xfrm>
            <a:off x="6587381" y="204021"/>
            <a:ext cx="3100540" cy="3100540"/>
          </a:xfrm>
          <a:custGeom>
            <a:avLst/>
            <a:gdLst>
              <a:gd name="connsiteX0" fmla="*/ 1550269 w 3100540"/>
              <a:gd name="connsiteY0" fmla="*/ 0 h 3100540"/>
              <a:gd name="connsiteX1" fmla="*/ 1677815 w 3100540"/>
              <a:gd name="connsiteY1" fmla="*/ 52831 h 3100540"/>
              <a:gd name="connsiteX2" fmla="*/ 3047709 w 3100540"/>
              <a:gd name="connsiteY2" fmla="*/ 1422726 h 3100540"/>
              <a:gd name="connsiteX3" fmla="*/ 3047709 w 3100540"/>
              <a:gd name="connsiteY3" fmla="*/ 1677816 h 3100540"/>
              <a:gd name="connsiteX4" fmla="*/ 1677816 w 3100540"/>
              <a:gd name="connsiteY4" fmla="*/ 3047709 h 3100540"/>
              <a:gd name="connsiteX5" fmla="*/ 1422726 w 3100540"/>
              <a:gd name="connsiteY5" fmla="*/ 3047709 h 3100540"/>
              <a:gd name="connsiteX6" fmla="*/ 52831 w 3100540"/>
              <a:gd name="connsiteY6" fmla="*/ 1677814 h 3100540"/>
              <a:gd name="connsiteX7" fmla="*/ 52831 w 3100540"/>
              <a:gd name="connsiteY7" fmla="*/ 1422724 h 3100540"/>
              <a:gd name="connsiteX8" fmla="*/ 1422724 w 3100540"/>
              <a:gd name="connsiteY8" fmla="*/ 52831 h 3100540"/>
              <a:gd name="connsiteX9" fmla="*/ 1550269 w 3100540"/>
              <a:gd name="connsiteY9" fmla="*/ 0 h 31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0540" h="3100540">
                <a:moveTo>
                  <a:pt x="1550269" y="0"/>
                </a:moveTo>
                <a:cubicBezTo>
                  <a:pt x="1596432" y="0"/>
                  <a:pt x="1642594" y="17610"/>
                  <a:pt x="1677815" y="52831"/>
                </a:cubicBezTo>
                <a:lnTo>
                  <a:pt x="3047709" y="1422726"/>
                </a:lnTo>
                <a:cubicBezTo>
                  <a:pt x="3118151" y="1493167"/>
                  <a:pt x="3118151" y="1607375"/>
                  <a:pt x="3047709" y="1677816"/>
                </a:cubicBezTo>
                <a:lnTo>
                  <a:pt x="1677816" y="3047709"/>
                </a:lnTo>
                <a:cubicBezTo>
                  <a:pt x="1607375" y="3118151"/>
                  <a:pt x="1493167" y="3118151"/>
                  <a:pt x="1422726" y="3047709"/>
                </a:cubicBezTo>
                <a:lnTo>
                  <a:pt x="52831" y="1677814"/>
                </a:lnTo>
                <a:cubicBezTo>
                  <a:pt x="-17610" y="1607373"/>
                  <a:pt x="-17610" y="1493166"/>
                  <a:pt x="52831" y="1422724"/>
                </a:cubicBezTo>
                <a:lnTo>
                  <a:pt x="1422724" y="52831"/>
                </a:lnTo>
                <a:cubicBezTo>
                  <a:pt x="1457945" y="17610"/>
                  <a:pt x="1504107" y="0"/>
                  <a:pt x="1550269" y="0"/>
                </a:cubicBez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52" name="Picture Placeholder 19">
            <a:extLst>
              <a:ext uri="{FF2B5EF4-FFF2-40B4-BE49-F238E27FC236}">
                <a16:creationId xmlns:a16="http://schemas.microsoft.com/office/drawing/2014/main" id="{90C4F28F-E0C5-4C6F-9778-5071266AA6DB}"/>
              </a:ext>
            </a:extLst>
          </p:cNvPr>
          <p:cNvSpPr>
            <a:spLocks noGrp="1"/>
          </p:cNvSpPr>
          <p:nvPr>
            <p:ph type="pic" idx="13" hasCustomPrompt="1"/>
          </p:nvPr>
        </p:nvSpPr>
        <p:spPr>
          <a:xfrm>
            <a:off x="8420748" y="1890533"/>
            <a:ext cx="3100541" cy="3100540"/>
          </a:xfrm>
          <a:custGeom>
            <a:avLst/>
            <a:gdLst>
              <a:gd name="connsiteX0" fmla="*/ 1550270 w 3100541"/>
              <a:gd name="connsiteY0" fmla="*/ 0 h 3100540"/>
              <a:gd name="connsiteX1" fmla="*/ 1677815 w 3100541"/>
              <a:gd name="connsiteY1" fmla="*/ 52831 h 3100540"/>
              <a:gd name="connsiteX2" fmla="*/ 3047710 w 3100541"/>
              <a:gd name="connsiteY2" fmla="*/ 1422726 h 3100540"/>
              <a:gd name="connsiteX3" fmla="*/ 3047710 w 3100541"/>
              <a:gd name="connsiteY3" fmla="*/ 1677816 h 3100540"/>
              <a:gd name="connsiteX4" fmla="*/ 1677817 w 3100541"/>
              <a:gd name="connsiteY4" fmla="*/ 3047710 h 3100540"/>
              <a:gd name="connsiteX5" fmla="*/ 1422727 w 3100541"/>
              <a:gd name="connsiteY5" fmla="*/ 3047710 h 3100540"/>
              <a:gd name="connsiteX6" fmla="*/ 52832 w 3100541"/>
              <a:gd name="connsiteY6" fmla="*/ 1677815 h 3100540"/>
              <a:gd name="connsiteX7" fmla="*/ 52832 w 3100541"/>
              <a:gd name="connsiteY7" fmla="*/ 1422724 h 3100540"/>
              <a:gd name="connsiteX8" fmla="*/ 1422725 w 3100541"/>
              <a:gd name="connsiteY8" fmla="*/ 52831 h 3100540"/>
              <a:gd name="connsiteX9" fmla="*/ 1550270 w 3100541"/>
              <a:gd name="connsiteY9" fmla="*/ 0 h 31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0541" h="3100540">
                <a:moveTo>
                  <a:pt x="1550270" y="0"/>
                </a:moveTo>
                <a:cubicBezTo>
                  <a:pt x="1596432" y="0"/>
                  <a:pt x="1642594" y="17610"/>
                  <a:pt x="1677815" y="52831"/>
                </a:cubicBezTo>
                <a:lnTo>
                  <a:pt x="3047710" y="1422726"/>
                </a:lnTo>
                <a:cubicBezTo>
                  <a:pt x="3118152" y="1493167"/>
                  <a:pt x="3118152" y="1607375"/>
                  <a:pt x="3047710" y="1677816"/>
                </a:cubicBezTo>
                <a:lnTo>
                  <a:pt x="1677817" y="3047710"/>
                </a:lnTo>
                <a:cubicBezTo>
                  <a:pt x="1607376" y="3118151"/>
                  <a:pt x="1493168" y="3118151"/>
                  <a:pt x="1422727" y="3047710"/>
                </a:cubicBezTo>
                <a:lnTo>
                  <a:pt x="52832" y="1677815"/>
                </a:lnTo>
                <a:cubicBezTo>
                  <a:pt x="-17610" y="1607373"/>
                  <a:pt x="-17610" y="1493166"/>
                  <a:pt x="52832" y="1422724"/>
                </a:cubicBezTo>
                <a:lnTo>
                  <a:pt x="1422725" y="52831"/>
                </a:lnTo>
                <a:cubicBezTo>
                  <a:pt x="1457946" y="17610"/>
                  <a:pt x="1504108" y="0"/>
                  <a:pt x="1550270" y="0"/>
                </a:cubicBez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0681820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Image Layout">
    <p:spTree>
      <p:nvGrpSpPr>
        <p:cNvPr id="1" name=""/>
        <p:cNvGrpSpPr/>
        <p:nvPr/>
      </p:nvGrpSpPr>
      <p:grpSpPr>
        <a:xfrm>
          <a:off x="0" y="0"/>
          <a:ext cx="0" cy="0"/>
          <a:chOff x="0" y="0"/>
          <a:chExt cx="0" cy="0"/>
        </a:xfrm>
      </p:grpSpPr>
      <p:sp>
        <p:nvSpPr>
          <p:cNvPr id="51" name="Picture Placeholder 18">
            <a:extLst>
              <a:ext uri="{FF2B5EF4-FFF2-40B4-BE49-F238E27FC236}">
                <a16:creationId xmlns:a16="http://schemas.microsoft.com/office/drawing/2014/main" id="{11224CB0-F9E0-437C-86B4-895C27988953}"/>
              </a:ext>
            </a:extLst>
          </p:cNvPr>
          <p:cNvSpPr>
            <a:spLocks noGrp="1"/>
          </p:cNvSpPr>
          <p:nvPr>
            <p:ph type="pic" idx="12" hasCustomPrompt="1"/>
          </p:nvPr>
        </p:nvSpPr>
        <p:spPr>
          <a:xfrm>
            <a:off x="6480636" y="1431517"/>
            <a:ext cx="3994966" cy="3994966"/>
          </a:xfrm>
          <a:custGeom>
            <a:avLst/>
            <a:gdLst>
              <a:gd name="connsiteX0" fmla="*/ 1550269 w 3100540"/>
              <a:gd name="connsiteY0" fmla="*/ 0 h 3100540"/>
              <a:gd name="connsiteX1" fmla="*/ 1677815 w 3100540"/>
              <a:gd name="connsiteY1" fmla="*/ 52831 h 3100540"/>
              <a:gd name="connsiteX2" fmla="*/ 3047709 w 3100540"/>
              <a:gd name="connsiteY2" fmla="*/ 1422726 h 3100540"/>
              <a:gd name="connsiteX3" fmla="*/ 3047709 w 3100540"/>
              <a:gd name="connsiteY3" fmla="*/ 1677816 h 3100540"/>
              <a:gd name="connsiteX4" fmla="*/ 1677816 w 3100540"/>
              <a:gd name="connsiteY4" fmla="*/ 3047709 h 3100540"/>
              <a:gd name="connsiteX5" fmla="*/ 1422726 w 3100540"/>
              <a:gd name="connsiteY5" fmla="*/ 3047709 h 3100540"/>
              <a:gd name="connsiteX6" fmla="*/ 52831 w 3100540"/>
              <a:gd name="connsiteY6" fmla="*/ 1677814 h 3100540"/>
              <a:gd name="connsiteX7" fmla="*/ 52831 w 3100540"/>
              <a:gd name="connsiteY7" fmla="*/ 1422724 h 3100540"/>
              <a:gd name="connsiteX8" fmla="*/ 1422724 w 3100540"/>
              <a:gd name="connsiteY8" fmla="*/ 52831 h 3100540"/>
              <a:gd name="connsiteX9" fmla="*/ 1550269 w 3100540"/>
              <a:gd name="connsiteY9" fmla="*/ 0 h 31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0540" h="3100540">
                <a:moveTo>
                  <a:pt x="1550269" y="0"/>
                </a:moveTo>
                <a:cubicBezTo>
                  <a:pt x="1596432" y="0"/>
                  <a:pt x="1642594" y="17610"/>
                  <a:pt x="1677815" y="52831"/>
                </a:cubicBezTo>
                <a:lnTo>
                  <a:pt x="3047709" y="1422726"/>
                </a:lnTo>
                <a:cubicBezTo>
                  <a:pt x="3118151" y="1493167"/>
                  <a:pt x="3118151" y="1607375"/>
                  <a:pt x="3047709" y="1677816"/>
                </a:cubicBezTo>
                <a:lnTo>
                  <a:pt x="1677816" y="3047709"/>
                </a:lnTo>
                <a:cubicBezTo>
                  <a:pt x="1607375" y="3118151"/>
                  <a:pt x="1493167" y="3118151"/>
                  <a:pt x="1422726" y="3047709"/>
                </a:cubicBezTo>
                <a:lnTo>
                  <a:pt x="52831" y="1677814"/>
                </a:lnTo>
                <a:cubicBezTo>
                  <a:pt x="-17610" y="1607373"/>
                  <a:pt x="-17610" y="1493166"/>
                  <a:pt x="52831" y="1422724"/>
                </a:cubicBezTo>
                <a:lnTo>
                  <a:pt x="1422724" y="52831"/>
                </a:lnTo>
                <a:cubicBezTo>
                  <a:pt x="1457945" y="17610"/>
                  <a:pt x="1504107" y="0"/>
                  <a:pt x="1550269" y="0"/>
                </a:cubicBez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0641874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Image Layout">
    <p:spTree>
      <p:nvGrpSpPr>
        <p:cNvPr id="1" name=""/>
        <p:cNvGrpSpPr/>
        <p:nvPr/>
      </p:nvGrpSpPr>
      <p:grpSpPr>
        <a:xfrm>
          <a:off x="0" y="0"/>
          <a:ext cx="0" cy="0"/>
          <a:chOff x="0" y="0"/>
          <a:chExt cx="0" cy="0"/>
        </a:xfrm>
      </p:grpSpPr>
      <p:sp>
        <p:nvSpPr>
          <p:cNvPr id="51" name="Picture Placeholder 18">
            <a:extLst>
              <a:ext uri="{FF2B5EF4-FFF2-40B4-BE49-F238E27FC236}">
                <a16:creationId xmlns:a16="http://schemas.microsoft.com/office/drawing/2014/main" id="{11224CB0-F9E0-437C-86B4-895C27988953}"/>
              </a:ext>
            </a:extLst>
          </p:cNvPr>
          <p:cNvSpPr>
            <a:spLocks noGrp="1"/>
          </p:cNvSpPr>
          <p:nvPr>
            <p:ph type="pic" idx="12" hasCustomPrompt="1"/>
          </p:nvPr>
        </p:nvSpPr>
        <p:spPr>
          <a:xfrm>
            <a:off x="0" y="0"/>
            <a:ext cx="12192000" cy="6858000"/>
          </a:xfrm>
          <a:prstGeom prst="rect">
            <a:avLst/>
          </a:pr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8336459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8_Image Layout">
    <p:spTree>
      <p:nvGrpSpPr>
        <p:cNvPr id="1" name=""/>
        <p:cNvGrpSpPr/>
        <p:nvPr/>
      </p:nvGrpSpPr>
      <p:grpSpPr>
        <a:xfrm>
          <a:off x="0" y="0"/>
          <a:ext cx="0" cy="0"/>
          <a:chOff x="0" y="0"/>
          <a:chExt cx="0" cy="0"/>
        </a:xfrm>
      </p:grpSpPr>
      <p:sp>
        <p:nvSpPr>
          <p:cNvPr id="17" name="그림 개체 틀 16">
            <a:extLst>
              <a:ext uri="{FF2B5EF4-FFF2-40B4-BE49-F238E27FC236}">
                <a16:creationId xmlns:a16="http://schemas.microsoft.com/office/drawing/2014/main" id="{07163F96-C234-481E-88AF-E4A1C0E9A1DC}"/>
              </a:ext>
            </a:extLst>
          </p:cNvPr>
          <p:cNvSpPr>
            <a:spLocks noGrp="1"/>
          </p:cNvSpPr>
          <p:nvPr>
            <p:ph type="pic" idx="16" hasCustomPrompt="1"/>
          </p:nvPr>
        </p:nvSpPr>
        <p:spPr>
          <a:xfrm>
            <a:off x="564358" y="1"/>
            <a:ext cx="8396199" cy="6460304"/>
          </a:xfrm>
          <a:custGeom>
            <a:avLst/>
            <a:gdLst>
              <a:gd name="connsiteX0" fmla="*/ 1985184 w 8396198"/>
              <a:gd name="connsiteY0" fmla="*/ 5258093 h 6460303"/>
              <a:gd name="connsiteX1" fmla="*/ 1985184 w 8396198"/>
              <a:gd name="connsiteY1" fmla="*/ 5258093 h 6460303"/>
              <a:gd name="connsiteX2" fmla="*/ 1985184 w 8396198"/>
              <a:gd name="connsiteY2" fmla="*/ 5258093 h 6460303"/>
              <a:gd name="connsiteX3" fmla="*/ 7502757 w 8396198"/>
              <a:gd name="connsiteY3" fmla="*/ 0 h 6460303"/>
              <a:gd name="connsiteX4" fmla="*/ 8396198 w 8396198"/>
              <a:gd name="connsiteY4" fmla="*/ 0 h 6460303"/>
              <a:gd name="connsiteX5" fmla="*/ 8388310 w 8396198"/>
              <a:gd name="connsiteY5" fmla="*/ 12898 h 6460303"/>
              <a:gd name="connsiteX6" fmla="*/ 4763857 w 8396198"/>
              <a:gd name="connsiteY6" fmla="*/ 4786769 h 6460303"/>
              <a:gd name="connsiteX7" fmla="*/ 4264272 w 8396198"/>
              <a:gd name="connsiteY7" fmla="*/ 4855144 h 6460303"/>
              <a:gd name="connsiteX8" fmla="*/ 4264273 w 8396198"/>
              <a:gd name="connsiteY8" fmla="*/ 4855143 h 6460303"/>
              <a:gd name="connsiteX9" fmla="*/ 4195899 w 8396198"/>
              <a:gd name="connsiteY9" fmla="*/ 4355559 h 6460303"/>
              <a:gd name="connsiteX10" fmla="*/ 6516179 w 8396198"/>
              <a:gd name="connsiteY10" fmla="*/ 0 h 6460303"/>
              <a:gd name="connsiteX11" fmla="*/ 7411525 w 8396198"/>
              <a:gd name="connsiteY11" fmla="*/ 0 h 6460303"/>
              <a:gd name="connsiteX12" fmla="*/ 2805577 w 8396198"/>
              <a:gd name="connsiteY12" fmla="*/ 6066627 h 6460303"/>
              <a:gd name="connsiteX13" fmla="*/ 2305992 w 8396198"/>
              <a:gd name="connsiteY13" fmla="*/ 6135001 h 6460303"/>
              <a:gd name="connsiteX14" fmla="*/ 2305993 w 8396198"/>
              <a:gd name="connsiteY14" fmla="*/ 6135001 h 6460303"/>
              <a:gd name="connsiteX15" fmla="*/ 2237619 w 8396198"/>
              <a:gd name="connsiteY15" fmla="*/ 5635416 h 6460303"/>
              <a:gd name="connsiteX16" fmla="*/ 5529597 w 8396198"/>
              <a:gd name="connsiteY16" fmla="*/ 0 h 6460303"/>
              <a:gd name="connsiteX17" fmla="*/ 6424943 w 8396198"/>
              <a:gd name="connsiteY17" fmla="*/ 0 h 6460303"/>
              <a:gd name="connsiteX18" fmla="*/ 2484768 w 8396198"/>
              <a:gd name="connsiteY18" fmla="*/ 5189719 h 6460303"/>
              <a:gd name="connsiteX19" fmla="*/ 2046796 w 8396198"/>
              <a:gd name="connsiteY19" fmla="*/ 5295775 h 6460303"/>
              <a:gd name="connsiteX20" fmla="*/ 1985184 w 8396198"/>
              <a:gd name="connsiteY20" fmla="*/ 5258093 h 6460303"/>
              <a:gd name="connsiteX21" fmla="*/ 1932333 w 8396198"/>
              <a:gd name="connsiteY21" fmla="*/ 5208872 h 6460303"/>
              <a:gd name="connsiteX22" fmla="*/ 1916810 w 8396198"/>
              <a:gd name="connsiteY22" fmla="*/ 4758508 h 6460303"/>
              <a:gd name="connsiteX23" fmla="*/ 4543018 w 8396198"/>
              <a:gd name="connsiteY23" fmla="*/ 0 h 6460303"/>
              <a:gd name="connsiteX24" fmla="*/ 5438364 w 8396198"/>
              <a:gd name="connsiteY24" fmla="*/ 0 h 6460303"/>
              <a:gd name="connsiteX25" fmla="*/ 640552 w 8396198"/>
              <a:gd name="connsiteY25" fmla="*/ 6319336 h 6460303"/>
              <a:gd name="connsiteX26" fmla="*/ 140967 w 8396198"/>
              <a:gd name="connsiteY26" fmla="*/ 6387711 h 6460303"/>
              <a:gd name="connsiteX27" fmla="*/ 140968 w 8396198"/>
              <a:gd name="connsiteY27" fmla="*/ 6387711 h 6460303"/>
              <a:gd name="connsiteX28" fmla="*/ 72594 w 8396198"/>
              <a:gd name="connsiteY28" fmla="*/ 5888126 h 6460303"/>
              <a:gd name="connsiteX29" fmla="*/ 3556436 w 8396198"/>
              <a:gd name="connsiteY29" fmla="*/ 0 h 6460303"/>
              <a:gd name="connsiteX30" fmla="*/ 4451782 w 8396198"/>
              <a:gd name="connsiteY30" fmla="*/ 0 h 6460303"/>
              <a:gd name="connsiteX31" fmla="*/ 711634 w 8396198"/>
              <a:gd name="connsiteY31" fmla="*/ 4926258 h 6460303"/>
              <a:gd name="connsiteX32" fmla="*/ 212049 w 8396198"/>
              <a:gd name="connsiteY32" fmla="*/ 4994633 h 6460303"/>
              <a:gd name="connsiteX33" fmla="*/ 212050 w 8396198"/>
              <a:gd name="connsiteY33" fmla="*/ 4994633 h 6460303"/>
              <a:gd name="connsiteX34" fmla="*/ 143675 w 8396198"/>
              <a:gd name="connsiteY34" fmla="*/ 4495047 h 6460303"/>
              <a:gd name="connsiteX35" fmla="*/ 2569856 w 8396198"/>
              <a:gd name="connsiteY35" fmla="*/ 0 h 6460303"/>
              <a:gd name="connsiteX36" fmla="*/ 3465201 w 8396198"/>
              <a:gd name="connsiteY36" fmla="*/ 0 h 6460303"/>
              <a:gd name="connsiteX37" fmla="*/ 1054005 w 8396198"/>
              <a:gd name="connsiteY37" fmla="*/ 3175856 h 6460303"/>
              <a:gd name="connsiteX38" fmla="*/ 554420 w 8396198"/>
              <a:gd name="connsiteY38" fmla="*/ 3244231 h 6460303"/>
              <a:gd name="connsiteX39" fmla="*/ 554421 w 8396198"/>
              <a:gd name="connsiteY39" fmla="*/ 3244231 h 6460303"/>
              <a:gd name="connsiteX40" fmla="*/ 486047 w 8396198"/>
              <a:gd name="connsiteY40" fmla="*/ 2744646 h 6460303"/>
              <a:gd name="connsiteX41" fmla="*/ 1583274 w 8396198"/>
              <a:gd name="connsiteY41" fmla="*/ 0 h 6460303"/>
              <a:gd name="connsiteX42" fmla="*/ 2478619 w 8396198"/>
              <a:gd name="connsiteY42" fmla="*/ 0 h 6460303"/>
              <a:gd name="connsiteX43" fmla="*/ 935829 w 8396198"/>
              <a:gd name="connsiteY43" fmla="*/ 2032053 h 6460303"/>
              <a:gd name="connsiteX44" fmla="*/ 436245 w 8396198"/>
              <a:gd name="connsiteY44" fmla="*/ 2100428 h 6460303"/>
              <a:gd name="connsiteX45" fmla="*/ 436245 w 8396198"/>
              <a:gd name="connsiteY45" fmla="*/ 2100427 h 6460303"/>
              <a:gd name="connsiteX46" fmla="*/ 367872 w 8396198"/>
              <a:gd name="connsiteY46" fmla="*/ 1600843 h 6460303"/>
              <a:gd name="connsiteX47" fmla="*/ 596693 w 8396198"/>
              <a:gd name="connsiteY47" fmla="*/ 0 h 6460303"/>
              <a:gd name="connsiteX48" fmla="*/ 1492038 w 8396198"/>
              <a:gd name="connsiteY48" fmla="*/ 0 h 6460303"/>
              <a:gd name="connsiteX49" fmla="*/ 850966 w 8396198"/>
              <a:gd name="connsiteY49" fmla="*/ 844373 h 6460303"/>
              <a:gd name="connsiteX50" fmla="*/ 351382 w 8396198"/>
              <a:gd name="connsiteY50" fmla="*/ 912748 h 6460303"/>
              <a:gd name="connsiteX51" fmla="*/ 351383 w 8396198"/>
              <a:gd name="connsiteY51" fmla="*/ 912748 h 6460303"/>
              <a:gd name="connsiteX52" fmla="*/ 283008 w 8396198"/>
              <a:gd name="connsiteY52" fmla="*/ 413163 h 6460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8396198" h="6460303">
                <a:moveTo>
                  <a:pt x="1985184" y="5258093"/>
                </a:moveTo>
                <a:lnTo>
                  <a:pt x="1985184" y="5258093"/>
                </a:lnTo>
                <a:lnTo>
                  <a:pt x="1985184" y="5258093"/>
                </a:lnTo>
                <a:close/>
                <a:moveTo>
                  <a:pt x="7502757" y="0"/>
                </a:moveTo>
                <a:lnTo>
                  <a:pt x="8396198" y="0"/>
                </a:lnTo>
                <a:lnTo>
                  <a:pt x="8388310" y="12898"/>
                </a:lnTo>
                <a:cubicBezTo>
                  <a:pt x="7180160" y="1604189"/>
                  <a:pt x="5972008" y="3195478"/>
                  <a:pt x="4763857" y="4786769"/>
                </a:cubicBezTo>
                <a:cubicBezTo>
                  <a:pt x="4644782" y="4943607"/>
                  <a:pt x="4421110" y="4974220"/>
                  <a:pt x="4264272" y="4855144"/>
                </a:cubicBezTo>
                <a:lnTo>
                  <a:pt x="4264273" y="4855143"/>
                </a:lnTo>
                <a:cubicBezTo>
                  <a:pt x="4107436" y="4736068"/>
                  <a:pt x="4076824" y="4512397"/>
                  <a:pt x="4195899" y="4355559"/>
                </a:cubicBezTo>
                <a:close/>
                <a:moveTo>
                  <a:pt x="6516179" y="0"/>
                </a:moveTo>
                <a:lnTo>
                  <a:pt x="7411525" y="0"/>
                </a:lnTo>
                <a:lnTo>
                  <a:pt x="2805577" y="6066627"/>
                </a:lnTo>
                <a:cubicBezTo>
                  <a:pt x="2686501" y="6223464"/>
                  <a:pt x="2462830" y="6254077"/>
                  <a:pt x="2305992" y="6135001"/>
                </a:cubicBezTo>
                <a:lnTo>
                  <a:pt x="2305993" y="6135001"/>
                </a:lnTo>
                <a:cubicBezTo>
                  <a:pt x="2149155" y="6015926"/>
                  <a:pt x="2118543" y="5792254"/>
                  <a:pt x="2237619" y="5635416"/>
                </a:cubicBezTo>
                <a:close/>
                <a:moveTo>
                  <a:pt x="5529597" y="0"/>
                </a:moveTo>
                <a:lnTo>
                  <a:pt x="6424943" y="0"/>
                </a:lnTo>
                <a:lnTo>
                  <a:pt x="2484768" y="5189719"/>
                </a:lnTo>
                <a:cubicBezTo>
                  <a:pt x="2380577" y="5326952"/>
                  <a:pt x="2196304" y="5367543"/>
                  <a:pt x="2046796" y="5295775"/>
                </a:cubicBezTo>
                <a:lnTo>
                  <a:pt x="1985184" y="5258093"/>
                </a:lnTo>
                <a:lnTo>
                  <a:pt x="1932333" y="5208872"/>
                </a:lnTo>
                <a:cubicBezTo>
                  <a:pt x="1823032" y="5084144"/>
                  <a:pt x="1812619" y="4895741"/>
                  <a:pt x="1916810" y="4758508"/>
                </a:cubicBezTo>
                <a:close/>
                <a:moveTo>
                  <a:pt x="4543018" y="0"/>
                </a:moveTo>
                <a:lnTo>
                  <a:pt x="5438364" y="0"/>
                </a:lnTo>
                <a:lnTo>
                  <a:pt x="640552" y="6319336"/>
                </a:lnTo>
                <a:cubicBezTo>
                  <a:pt x="521476" y="6476174"/>
                  <a:pt x="297805" y="6506786"/>
                  <a:pt x="140967" y="6387711"/>
                </a:cubicBezTo>
                <a:lnTo>
                  <a:pt x="140968" y="6387711"/>
                </a:lnTo>
                <a:cubicBezTo>
                  <a:pt x="-15870" y="6268635"/>
                  <a:pt x="-46482" y="6044964"/>
                  <a:pt x="72594" y="5888126"/>
                </a:cubicBezTo>
                <a:close/>
                <a:moveTo>
                  <a:pt x="3556436" y="0"/>
                </a:moveTo>
                <a:lnTo>
                  <a:pt x="4451782" y="0"/>
                </a:lnTo>
                <a:lnTo>
                  <a:pt x="711634" y="4926258"/>
                </a:lnTo>
                <a:cubicBezTo>
                  <a:pt x="592557" y="5083097"/>
                  <a:pt x="368886" y="5113708"/>
                  <a:pt x="212049" y="4994633"/>
                </a:cubicBezTo>
                <a:lnTo>
                  <a:pt x="212050" y="4994633"/>
                </a:lnTo>
                <a:cubicBezTo>
                  <a:pt x="55212" y="4875558"/>
                  <a:pt x="24599" y="4651886"/>
                  <a:pt x="143675" y="4495047"/>
                </a:cubicBezTo>
                <a:close/>
                <a:moveTo>
                  <a:pt x="2569856" y="0"/>
                </a:moveTo>
                <a:lnTo>
                  <a:pt x="3465201" y="0"/>
                </a:lnTo>
                <a:lnTo>
                  <a:pt x="1054005" y="3175856"/>
                </a:lnTo>
                <a:cubicBezTo>
                  <a:pt x="934929" y="3332694"/>
                  <a:pt x="711258" y="3363306"/>
                  <a:pt x="554420" y="3244231"/>
                </a:cubicBezTo>
                <a:lnTo>
                  <a:pt x="554421" y="3244231"/>
                </a:lnTo>
                <a:cubicBezTo>
                  <a:pt x="397583" y="3125155"/>
                  <a:pt x="366971" y="2901484"/>
                  <a:pt x="486047" y="2744646"/>
                </a:cubicBezTo>
                <a:close/>
                <a:moveTo>
                  <a:pt x="1583274" y="0"/>
                </a:moveTo>
                <a:lnTo>
                  <a:pt x="2478619" y="0"/>
                </a:lnTo>
                <a:lnTo>
                  <a:pt x="935829" y="2032053"/>
                </a:lnTo>
                <a:cubicBezTo>
                  <a:pt x="816754" y="2188891"/>
                  <a:pt x="593082" y="2219503"/>
                  <a:pt x="436245" y="2100428"/>
                </a:cubicBezTo>
                <a:lnTo>
                  <a:pt x="436245" y="2100427"/>
                </a:lnTo>
                <a:cubicBezTo>
                  <a:pt x="279408" y="1981352"/>
                  <a:pt x="248796" y="1757681"/>
                  <a:pt x="367872" y="1600843"/>
                </a:cubicBezTo>
                <a:close/>
                <a:moveTo>
                  <a:pt x="596693" y="0"/>
                </a:moveTo>
                <a:lnTo>
                  <a:pt x="1492038" y="0"/>
                </a:lnTo>
                <a:lnTo>
                  <a:pt x="850966" y="844373"/>
                </a:lnTo>
                <a:cubicBezTo>
                  <a:pt x="731891" y="1001211"/>
                  <a:pt x="508219" y="1031824"/>
                  <a:pt x="351382" y="912748"/>
                </a:cubicBezTo>
                <a:lnTo>
                  <a:pt x="351383" y="912748"/>
                </a:lnTo>
                <a:cubicBezTo>
                  <a:pt x="194545" y="793672"/>
                  <a:pt x="163933" y="570001"/>
                  <a:pt x="283008" y="413163"/>
                </a:cubicBezTo>
                <a:close/>
              </a:path>
            </a:pathLst>
          </a:custGeom>
          <a:solidFill>
            <a:schemeClr val="bg1">
              <a:lumMod val="95000"/>
            </a:schemeClr>
          </a:solidFill>
        </p:spPr>
        <p:txBody>
          <a:bodyPr wrap="square" anchor="ctr">
            <a:noAutofit/>
          </a:bodyPr>
          <a:lstStyle>
            <a:lvl1pPr marL="0" indent="0" algn="ctr">
              <a:buNone/>
              <a:defRPr sz="1200">
                <a:latin typeface="Arial" pitchFamily="34" charset="0"/>
                <a:cs typeface="Arial"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41488146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0_Image Layout">
    <p:spTree>
      <p:nvGrpSpPr>
        <p:cNvPr id="1" name=""/>
        <p:cNvGrpSpPr/>
        <p:nvPr/>
      </p:nvGrpSpPr>
      <p:grpSpPr>
        <a:xfrm>
          <a:off x="0" y="0"/>
          <a:ext cx="0" cy="0"/>
          <a:chOff x="0" y="0"/>
          <a:chExt cx="0" cy="0"/>
        </a:xfrm>
      </p:grpSpPr>
      <p:sp>
        <p:nvSpPr>
          <p:cNvPr id="30" name="그림 개체 틀 29">
            <a:extLst>
              <a:ext uri="{FF2B5EF4-FFF2-40B4-BE49-F238E27FC236}">
                <a16:creationId xmlns:a16="http://schemas.microsoft.com/office/drawing/2014/main" id="{7B60FE99-DD5E-4D6E-99F4-535645C4CB03}"/>
              </a:ext>
            </a:extLst>
          </p:cNvPr>
          <p:cNvSpPr>
            <a:spLocks noGrp="1"/>
          </p:cNvSpPr>
          <p:nvPr>
            <p:ph type="pic" idx="16" hasCustomPrompt="1"/>
          </p:nvPr>
        </p:nvSpPr>
        <p:spPr>
          <a:xfrm>
            <a:off x="2" y="0"/>
            <a:ext cx="6569477" cy="6858000"/>
          </a:xfrm>
          <a:custGeom>
            <a:avLst/>
            <a:gdLst>
              <a:gd name="connsiteX0" fmla="*/ 4117221 w 6569477"/>
              <a:gd name="connsiteY0" fmla="*/ 6784486 h 6858000"/>
              <a:gd name="connsiteX1" fmla="*/ 4065123 w 6569477"/>
              <a:gd name="connsiteY1" fmla="*/ 6846362 h 6858000"/>
              <a:gd name="connsiteX2" fmla="*/ 4054153 w 6569477"/>
              <a:gd name="connsiteY2" fmla="*/ 6858000 h 6858000"/>
              <a:gd name="connsiteX3" fmla="*/ 4025354 w 6569477"/>
              <a:gd name="connsiteY3" fmla="*/ 6858000 h 6858000"/>
              <a:gd name="connsiteX4" fmla="*/ 4042817 w 6569477"/>
              <a:gd name="connsiteY4" fmla="*/ 6837081 h 6858000"/>
              <a:gd name="connsiteX5" fmla="*/ 4117221 w 6569477"/>
              <a:gd name="connsiteY5" fmla="*/ 6784486 h 6858000"/>
              <a:gd name="connsiteX6" fmla="*/ 4098863 w 6569477"/>
              <a:gd name="connsiteY6" fmla="*/ 6687079 h 6858000"/>
              <a:gd name="connsiteX7" fmla="*/ 4016483 w 6569477"/>
              <a:gd name="connsiteY7" fmla="*/ 6816306 h 6858000"/>
              <a:gd name="connsiteX8" fmla="*/ 3967818 w 6569477"/>
              <a:gd name="connsiteY8" fmla="*/ 6856958 h 6858000"/>
              <a:gd name="connsiteX9" fmla="*/ 3966685 w 6569477"/>
              <a:gd name="connsiteY9" fmla="*/ 6858000 h 6858000"/>
              <a:gd name="connsiteX10" fmla="*/ 3929841 w 6569477"/>
              <a:gd name="connsiteY10" fmla="*/ 6858000 h 6858000"/>
              <a:gd name="connsiteX11" fmla="*/ 4004165 w 6569477"/>
              <a:gd name="connsiteY11" fmla="*/ 6784103 h 6858000"/>
              <a:gd name="connsiteX12" fmla="*/ 4098863 w 6569477"/>
              <a:gd name="connsiteY12" fmla="*/ 6687079 h 6858000"/>
              <a:gd name="connsiteX13" fmla="*/ 5739924 w 6569477"/>
              <a:gd name="connsiteY13" fmla="*/ 6488019 h 6858000"/>
              <a:gd name="connsiteX14" fmla="*/ 5746811 w 6569477"/>
              <a:gd name="connsiteY14" fmla="*/ 6494900 h 6858000"/>
              <a:gd name="connsiteX15" fmla="*/ 5746479 w 6569477"/>
              <a:gd name="connsiteY15" fmla="*/ 6496223 h 6858000"/>
              <a:gd name="connsiteX16" fmla="*/ 5739923 w 6569477"/>
              <a:gd name="connsiteY16" fmla="*/ 6501783 h 6858000"/>
              <a:gd name="connsiteX17" fmla="*/ 5739923 w 6569477"/>
              <a:gd name="connsiteY17" fmla="*/ 6494900 h 6858000"/>
              <a:gd name="connsiteX18" fmla="*/ 4189806 w 6569477"/>
              <a:gd name="connsiteY18" fmla="*/ 6433624 h 6858000"/>
              <a:gd name="connsiteX19" fmla="*/ 4188863 w 6569477"/>
              <a:gd name="connsiteY19" fmla="*/ 6437396 h 6858000"/>
              <a:gd name="connsiteX20" fmla="*/ 4181480 w 6569477"/>
              <a:gd name="connsiteY20" fmla="*/ 6441614 h 6858000"/>
              <a:gd name="connsiteX21" fmla="*/ 4190270 w 6569477"/>
              <a:gd name="connsiteY21" fmla="*/ 6433178 h 6858000"/>
              <a:gd name="connsiteX22" fmla="*/ 4189806 w 6569477"/>
              <a:gd name="connsiteY22" fmla="*/ 6433624 h 6858000"/>
              <a:gd name="connsiteX23" fmla="*/ 4189918 w 6569477"/>
              <a:gd name="connsiteY23" fmla="*/ 6433179 h 6858000"/>
              <a:gd name="connsiteX24" fmla="*/ 4080254 w 6569477"/>
              <a:gd name="connsiteY24" fmla="*/ 6424489 h 6858000"/>
              <a:gd name="connsiteX25" fmla="*/ 4080253 w 6569477"/>
              <a:gd name="connsiteY25" fmla="*/ 6424742 h 6858000"/>
              <a:gd name="connsiteX26" fmla="*/ 4071818 w 6569477"/>
              <a:gd name="connsiteY26" fmla="*/ 6433178 h 6858000"/>
              <a:gd name="connsiteX27" fmla="*/ 4239510 w 6569477"/>
              <a:gd name="connsiteY27" fmla="*/ 6367480 h 6858000"/>
              <a:gd name="connsiteX28" fmla="*/ 4236315 w 6569477"/>
              <a:gd name="connsiteY28" fmla="*/ 6373075 h 6858000"/>
              <a:gd name="connsiteX29" fmla="*/ 4232912 w 6569477"/>
              <a:gd name="connsiteY29" fmla="*/ 6373925 h 6858000"/>
              <a:gd name="connsiteX30" fmla="*/ 4238687 w 6569477"/>
              <a:gd name="connsiteY30" fmla="*/ 6368327 h 6858000"/>
              <a:gd name="connsiteX31" fmla="*/ 4265838 w 6569477"/>
              <a:gd name="connsiteY31" fmla="*/ 6340386 h 6858000"/>
              <a:gd name="connsiteX32" fmla="*/ 4239510 w 6569477"/>
              <a:gd name="connsiteY32" fmla="*/ 6367480 h 6858000"/>
              <a:gd name="connsiteX33" fmla="*/ 4240531 w 6569477"/>
              <a:gd name="connsiteY33" fmla="*/ 6365693 h 6858000"/>
              <a:gd name="connsiteX34" fmla="*/ 4248968 w 6569477"/>
              <a:gd name="connsiteY34" fmla="*/ 6357257 h 6858000"/>
              <a:gd name="connsiteX35" fmla="*/ 4265838 w 6569477"/>
              <a:gd name="connsiteY35" fmla="*/ 6340386 h 6858000"/>
              <a:gd name="connsiteX36" fmla="*/ 4291147 w 6569477"/>
              <a:gd name="connsiteY36" fmla="*/ 6272900 h 6858000"/>
              <a:gd name="connsiteX37" fmla="*/ 4299581 w 6569477"/>
              <a:gd name="connsiteY37" fmla="*/ 6272900 h 6858000"/>
              <a:gd name="connsiteX38" fmla="*/ 4308018 w 6569477"/>
              <a:gd name="connsiteY38" fmla="*/ 6272900 h 6858000"/>
              <a:gd name="connsiteX39" fmla="*/ 4291147 w 6569477"/>
              <a:gd name="connsiteY39" fmla="*/ 6289772 h 6858000"/>
              <a:gd name="connsiteX40" fmla="*/ 4274273 w 6569477"/>
              <a:gd name="connsiteY40" fmla="*/ 6306643 h 6858000"/>
              <a:gd name="connsiteX41" fmla="*/ 4257404 w 6569477"/>
              <a:gd name="connsiteY41" fmla="*/ 6323512 h 6858000"/>
              <a:gd name="connsiteX42" fmla="*/ 4257404 w 6569477"/>
              <a:gd name="connsiteY42" fmla="*/ 6331950 h 6858000"/>
              <a:gd name="connsiteX43" fmla="*/ 4215224 w 6569477"/>
              <a:gd name="connsiteY43" fmla="*/ 6374128 h 6858000"/>
              <a:gd name="connsiteX44" fmla="*/ 4215223 w 6569477"/>
              <a:gd name="connsiteY44" fmla="*/ 6382562 h 6858000"/>
              <a:gd name="connsiteX45" fmla="*/ 4223663 w 6569477"/>
              <a:gd name="connsiteY45" fmla="*/ 6382564 h 6858000"/>
              <a:gd name="connsiteX46" fmla="*/ 4232099 w 6569477"/>
              <a:gd name="connsiteY46" fmla="*/ 6374128 h 6858000"/>
              <a:gd name="connsiteX47" fmla="*/ 4232912 w 6569477"/>
              <a:gd name="connsiteY47" fmla="*/ 6373925 h 6858000"/>
              <a:gd name="connsiteX48" fmla="*/ 4215378 w 6569477"/>
              <a:gd name="connsiteY48" fmla="*/ 6390919 h 6858000"/>
              <a:gd name="connsiteX49" fmla="*/ 4215224 w 6569477"/>
              <a:gd name="connsiteY49" fmla="*/ 6391000 h 6858000"/>
              <a:gd name="connsiteX50" fmla="*/ 4215199 w 6569477"/>
              <a:gd name="connsiteY50" fmla="*/ 6391088 h 6858000"/>
              <a:gd name="connsiteX51" fmla="*/ 4213115 w 6569477"/>
              <a:gd name="connsiteY51" fmla="*/ 6393108 h 6858000"/>
              <a:gd name="connsiteX52" fmla="*/ 4198356 w 6569477"/>
              <a:gd name="connsiteY52" fmla="*/ 6382564 h 6858000"/>
              <a:gd name="connsiteX53" fmla="*/ 4113994 w 6569477"/>
              <a:gd name="connsiteY53" fmla="*/ 6475357 h 6858000"/>
              <a:gd name="connsiteX54" fmla="*/ 4122431 w 6569477"/>
              <a:gd name="connsiteY54" fmla="*/ 6475355 h 6858000"/>
              <a:gd name="connsiteX55" fmla="*/ 4097125 w 6569477"/>
              <a:gd name="connsiteY55" fmla="*/ 6500664 h 6858000"/>
              <a:gd name="connsiteX56" fmla="*/ 4088687 w 6569477"/>
              <a:gd name="connsiteY56" fmla="*/ 6500664 h 6858000"/>
              <a:gd name="connsiteX57" fmla="*/ 4088688 w 6569477"/>
              <a:gd name="connsiteY57" fmla="*/ 6509098 h 6858000"/>
              <a:gd name="connsiteX58" fmla="*/ 4080256 w 6569477"/>
              <a:gd name="connsiteY58" fmla="*/ 6509098 h 6858000"/>
              <a:gd name="connsiteX59" fmla="*/ 4063383 w 6569477"/>
              <a:gd name="connsiteY59" fmla="*/ 6525971 h 6858000"/>
              <a:gd name="connsiteX60" fmla="*/ 4054946 w 6569477"/>
              <a:gd name="connsiteY60" fmla="*/ 6542841 h 6858000"/>
              <a:gd name="connsiteX61" fmla="*/ 4046513 w 6569477"/>
              <a:gd name="connsiteY61" fmla="*/ 6551277 h 6858000"/>
              <a:gd name="connsiteX62" fmla="*/ 4021201 w 6569477"/>
              <a:gd name="connsiteY62" fmla="*/ 6576584 h 6858000"/>
              <a:gd name="connsiteX63" fmla="*/ 4021203 w 6569477"/>
              <a:gd name="connsiteY63" fmla="*/ 6585021 h 6858000"/>
              <a:gd name="connsiteX64" fmla="*/ 4012768 w 6569477"/>
              <a:gd name="connsiteY64" fmla="*/ 6593455 h 6858000"/>
              <a:gd name="connsiteX65" fmla="*/ 3936845 w 6569477"/>
              <a:gd name="connsiteY65" fmla="*/ 6660941 h 6858000"/>
              <a:gd name="connsiteX66" fmla="*/ 3928411 w 6569477"/>
              <a:gd name="connsiteY66" fmla="*/ 6652505 h 6858000"/>
              <a:gd name="connsiteX67" fmla="*/ 3936844 w 6569477"/>
              <a:gd name="connsiteY67" fmla="*/ 6644069 h 6858000"/>
              <a:gd name="connsiteX68" fmla="*/ 3945281 w 6569477"/>
              <a:gd name="connsiteY68" fmla="*/ 6635634 h 6858000"/>
              <a:gd name="connsiteX69" fmla="*/ 3936845 w 6569477"/>
              <a:gd name="connsiteY69" fmla="*/ 6635634 h 6858000"/>
              <a:gd name="connsiteX70" fmla="*/ 3928411 w 6569477"/>
              <a:gd name="connsiteY70" fmla="*/ 6644072 h 6858000"/>
              <a:gd name="connsiteX71" fmla="*/ 3919975 w 6569477"/>
              <a:gd name="connsiteY71" fmla="*/ 6652505 h 6858000"/>
              <a:gd name="connsiteX72" fmla="*/ 3919975 w 6569477"/>
              <a:gd name="connsiteY72" fmla="*/ 6660941 h 6858000"/>
              <a:gd name="connsiteX73" fmla="*/ 3919974 w 6569477"/>
              <a:gd name="connsiteY73" fmla="*/ 6669377 h 6858000"/>
              <a:gd name="connsiteX74" fmla="*/ 3844054 w 6569477"/>
              <a:gd name="connsiteY74" fmla="*/ 6728426 h 6858000"/>
              <a:gd name="connsiteX75" fmla="*/ 3844051 w 6569477"/>
              <a:gd name="connsiteY75" fmla="*/ 6736860 h 6858000"/>
              <a:gd name="connsiteX76" fmla="*/ 3675339 w 6569477"/>
              <a:gd name="connsiteY76" fmla="*/ 6854962 h 6858000"/>
              <a:gd name="connsiteX77" fmla="*/ 3671147 w 6569477"/>
              <a:gd name="connsiteY77" fmla="*/ 6858000 h 6858000"/>
              <a:gd name="connsiteX78" fmla="*/ 3532438 w 6569477"/>
              <a:gd name="connsiteY78" fmla="*/ 6858000 h 6858000"/>
              <a:gd name="connsiteX79" fmla="*/ 3566728 w 6569477"/>
              <a:gd name="connsiteY79" fmla="*/ 6830708 h 6858000"/>
              <a:gd name="connsiteX80" fmla="*/ 3624722 w 6569477"/>
              <a:gd name="connsiteY80" fmla="*/ 6795912 h 6858000"/>
              <a:gd name="connsiteX81" fmla="*/ 3633161 w 6569477"/>
              <a:gd name="connsiteY81" fmla="*/ 6787476 h 6858000"/>
              <a:gd name="connsiteX82" fmla="*/ 3633160 w 6569477"/>
              <a:gd name="connsiteY82" fmla="*/ 6779041 h 6858000"/>
              <a:gd name="connsiteX83" fmla="*/ 3641596 w 6569477"/>
              <a:gd name="connsiteY83" fmla="*/ 6779041 h 6858000"/>
              <a:gd name="connsiteX84" fmla="*/ 3641596 w 6569477"/>
              <a:gd name="connsiteY84" fmla="*/ 6787476 h 6858000"/>
              <a:gd name="connsiteX85" fmla="*/ 3683775 w 6569477"/>
              <a:gd name="connsiteY85" fmla="*/ 6770605 h 6858000"/>
              <a:gd name="connsiteX86" fmla="*/ 3683775 w 6569477"/>
              <a:gd name="connsiteY86" fmla="*/ 6762169 h 6858000"/>
              <a:gd name="connsiteX87" fmla="*/ 3675339 w 6569477"/>
              <a:gd name="connsiteY87" fmla="*/ 6787476 h 6858000"/>
              <a:gd name="connsiteX88" fmla="*/ 3742824 w 6569477"/>
              <a:gd name="connsiteY88" fmla="*/ 6736862 h 6858000"/>
              <a:gd name="connsiteX89" fmla="*/ 3785001 w 6569477"/>
              <a:gd name="connsiteY89" fmla="*/ 6703120 h 6858000"/>
              <a:gd name="connsiteX90" fmla="*/ 3827182 w 6569477"/>
              <a:gd name="connsiteY90" fmla="*/ 6669377 h 6858000"/>
              <a:gd name="connsiteX91" fmla="*/ 3903102 w 6569477"/>
              <a:gd name="connsiteY91" fmla="*/ 6601891 h 6858000"/>
              <a:gd name="connsiteX92" fmla="*/ 3928411 w 6569477"/>
              <a:gd name="connsiteY92" fmla="*/ 6585021 h 6858000"/>
              <a:gd name="connsiteX93" fmla="*/ 3945281 w 6569477"/>
              <a:gd name="connsiteY93" fmla="*/ 6568148 h 6858000"/>
              <a:gd name="connsiteX94" fmla="*/ 3962152 w 6569477"/>
              <a:gd name="connsiteY94" fmla="*/ 6559714 h 6858000"/>
              <a:gd name="connsiteX95" fmla="*/ 3987461 w 6569477"/>
              <a:gd name="connsiteY95" fmla="*/ 6534407 h 6858000"/>
              <a:gd name="connsiteX96" fmla="*/ 4012768 w 6569477"/>
              <a:gd name="connsiteY96" fmla="*/ 6517534 h 6858000"/>
              <a:gd name="connsiteX97" fmla="*/ 4029637 w 6569477"/>
              <a:gd name="connsiteY97" fmla="*/ 6492227 h 6858000"/>
              <a:gd name="connsiteX98" fmla="*/ 4038075 w 6569477"/>
              <a:gd name="connsiteY98" fmla="*/ 6492227 h 6858000"/>
              <a:gd name="connsiteX99" fmla="*/ 4291147 w 6569477"/>
              <a:gd name="connsiteY99" fmla="*/ 6272900 h 6858000"/>
              <a:gd name="connsiteX100" fmla="*/ 4561089 w 6569477"/>
              <a:gd name="connsiteY100" fmla="*/ 6171673 h 6858000"/>
              <a:gd name="connsiteX101" fmla="*/ 4556321 w 6569477"/>
              <a:gd name="connsiteY101" fmla="*/ 6179312 h 6858000"/>
              <a:gd name="connsiteX102" fmla="*/ 4554763 w 6569477"/>
              <a:gd name="connsiteY102" fmla="*/ 6179053 h 6858000"/>
              <a:gd name="connsiteX103" fmla="*/ 4561089 w 6569477"/>
              <a:gd name="connsiteY103" fmla="*/ 6171673 h 6858000"/>
              <a:gd name="connsiteX104" fmla="*/ 4671175 w 6569477"/>
              <a:gd name="connsiteY104" fmla="*/ 5979022 h 6858000"/>
              <a:gd name="connsiteX105" fmla="*/ 4669173 w 6569477"/>
              <a:gd name="connsiteY105" fmla="*/ 5981473 h 6858000"/>
              <a:gd name="connsiteX106" fmla="*/ 4645447 w 6569477"/>
              <a:gd name="connsiteY106" fmla="*/ 5994524 h 6858000"/>
              <a:gd name="connsiteX107" fmla="*/ 4644391 w 6569477"/>
              <a:gd name="connsiteY107" fmla="*/ 6000718 h 6858000"/>
              <a:gd name="connsiteX108" fmla="*/ 4645606 w 6569477"/>
              <a:gd name="connsiteY108" fmla="*/ 6000505 h 6858000"/>
              <a:gd name="connsiteX109" fmla="*/ 4646686 w 6569477"/>
              <a:gd name="connsiteY109" fmla="*/ 5998475 h 6858000"/>
              <a:gd name="connsiteX110" fmla="*/ 4647927 w 6569477"/>
              <a:gd name="connsiteY110" fmla="*/ 6000099 h 6858000"/>
              <a:gd name="connsiteX111" fmla="*/ 4649663 w 6569477"/>
              <a:gd name="connsiteY111" fmla="*/ 5999795 h 6858000"/>
              <a:gd name="connsiteX112" fmla="*/ 4654936 w 6569477"/>
              <a:gd name="connsiteY112" fmla="*/ 6000454 h 6858000"/>
              <a:gd name="connsiteX113" fmla="*/ 4654647 w 6569477"/>
              <a:gd name="connsiteY113" fmla="*/ 6003455 h 6858000"/>
              <a:gd name="connsiteX114" fmla="*/ 4658944 w 6569477"/>
              <a:gd name="connsiteY114" fmla="*/ 5998240 h 6858000"/>
              <a:gd name="connsiteX115" fmla="*/ 5823292 w 6569477"/>
              <a:gd name="connsiteY115" fmla="*/ 5722907 h 6858000"/>
              <a:gd name="connsiteX116" fmla="*/ 5800797 w 6569477"/>
              <a:gd name="connsiteY116" fmla="*/ 5768179 h 6858000"/>
              <a:gd name="connsiteX117" fmla="*/ 5806978 w 6569477"/>
              <a:gd name="connsiteY117" fmla="*/ 5758327 h 6858000"/>
              <a:gd name="connsiteX118" fmla="*/ 5818310 w 6569477"/>
              <a:gd name="connsiteY118" fmla="*/ 5744909 h 6858000"/>
              <a:gd name="connsiteX119" fmla="*/ 5822096 w 6569477"/>
              <a:gd name="connsiteY119" fmla="*/ 5732580 h 6858000"/>
              <a:gd name="connsiteX120" fmla="*/ 5907073 w 6569477"/>
              <a:gd name="connsiteY120" fmla="*/ 5708785 h 6858000"/>
              <a:gd name="connsiteX121" fmla="*/ 5869741 w 6569477"/>
              <a:gd name="connsiteY121" fmla="*/ 5783136 h 6858000"/>
              <a:gd name="connsiteX122" fmla="*/ 5842500 w 6569477"/>
              <a:gd name="connsiteY122" fmla="*/ 5863847 h 6858000"/>
              <a:gd name="connsiteX123" fmla="*/ 5690433 w 6569477"/>
              <a:gd name="connsiteY123" fmla="*/ 6081162 h 6858000"/>
              <a:gd name="connsiteX124" fmla="*/ 5663883 w 6569477"/>
              <a:gd name="connsiteY124" fmla="*/ 6103351 h 6858000"/>
              <a:gd name="connsiteX125" fmla="*/ 5636415 w 6569477"/>
              <a:gd name="connsiteY125" fmla="*/ 6152111 h 6858000"/>
              <a:gd name="connsiteX126" fmla="*/ 5637318 w 6569477"/>
              <a:gd name="connsiteY126" fmla="*/ 6151784 h 6858000"/>
              <a:gd name="connsiteX127" fmla="*/ 5618612 w 6569477"/>
              <a:gd name="connsiteY127" fmla="*/ 6190081 h 6858000"/>
              <a:gd name="connsiteX128" fmla="*/ 5611094 w 6569477"/>
              <a:gd name="connsiteY128" fmla="*/ 6205514 h 6858000"/>
              <a:gd name="connsiteX129" fmla="*/ 5619596 w 6569477"/>
              <a:gd name="connsiteY129" fmla="*/ 6194628 h 6858000"/>
              <a:gd name="connsiteX130" fmla="*/ 5636991 w 6569477"/>
              <a:gd name="connsiteY130" fmla="*/ 6166061 h 6858000"/>
              <a:gd name="connsiteX131" fmla="*/ 5657339 w 6569477"/>
              <a:gd name="connsiteY131" fmla="*/ 6161951 h 6858000"/>
              <a:gd name="connsiteX132" fmla="*/ 5638432 w 6569477"/>
              <a:gd name="connsiteY132" fmla="*/ 6208150 h 6858000"/>
              <a:gd name="connsiteX133" fmla="*/ 5718245 w 6569477"/>
              <a:gd name="connsiteY133" fmla="*/ 6079013 h 6858000"/>
              <a:gd name="connsiteX134" fmla="*/ 5802168 w 6569477"/>
              <a:gd name="connsiteY134" fmla="*/ 5970237 h 6858000"/>
              <a:gd name="connsiteX135" fmla="*/ 5917053 w 6569477"/>
              <a:gd name="connsiteY135" fmla="*/ 5735129 h 6858000"/>
              <a:gd name="connsiteX136" fmla="*/ 5902116 w 6569477"/>
              <a:gd name="connsiteY136" fmla="*/ 5731083 h 6858000"/>
              <a:gd name="connsiteX137" fmla="*/ 5917201 w 6569477"/>
              <a:gd name="connsiteY137" fmla="*/ 5634092 h 6858000"/>
              <a:gd name="connsiteX138" fmla="*/ 5891750 w 6569477"/>
              <a:gd name="connsiteY138" fmla="*/ 5667883 h 6858000"/>
              <a:gd name="connsiteX139" fmla="*/ 5781231 w 6569477"/>
              <a:gd name="connsiteY139" fmla="*/ 5830035 h 6858000"/>
              <a:gd name="connsiteX140" fmla="*/ 5766290 w 6569477"/>
              <a:gd name="connsiteY140" fmla="*/ 5839137 h 6858000"/>
              <a:gd name="connsiteX141" fmla="*/ 5764238 w 6569477"/>
              <a:gd name="connsiteY141" fmla="*/ 5841451 h 6858000"/>
              <a:gd name="connsiteX142" fmla="*/ 5588834 w 6569477"/>
              <a:gd name="connsiteY142" fmla="*/ 6142779 h 6858000"/>
              <a:gd name="connsiteX143" fmla="*/ 5549933 w 6569477"/>
              <a:gd name="connsiteY143" fmla="*/ 6201116 h 6858000"/>
              <a:gd name="connsiteX144" fmla="*/ 5547357 w 6569477"/>
              <a:gd name="connsiteY144" fmla="*/ 6207173 h 6858000"/>
              <a:gd name="connsiteX145" fmla="*/ 5529789 w 6569477"/>
              <a:gd name="connsiteY145" fmla="*/ 6231324 h 6858000"/>
              <a:gd name="connsiteX146" fmla="*/ 5464244 w 6569477"/>
              <a:gd name="connsiteY146" fmla="*/ 6329615 h 6858000"/>
              <a:gd name="connsiteX147" fmla="*/ 5402037 w 6569477"/>
              <a:gd name="connsiteY147" fmla="*/ 6435651 h 6858000"/>
              <a:gd name="connsiteX148" fmla="*/ 5408957 w 6569477"/>
              <a:gd name="connsiteY148" fmla="*/ 6435651 h 6858000"/>
              <a:gd name="connsiteX149" fmla="*/ 5422798 w 6569477"/>
              <a:gd name="connsiteY149" fmla="*/ 6428728 h 6858000"/>
              <a:gd name="connsiteX150" fmla="*/ 5421385 w 6569477"/>
              <a:gd name="connsiteY150" fmla="*/ 6432963 h 6858000"/>
              <a:gd name="connsiteX151" fmla="*/ 5408956 w 6569477"/>
              <a:gd name="connsiteY151" fmla="*/ 6449499 h 6858000"/>
              <a:gd name="connsiteX152" fmla="*/ 5415877 w 6569477"/>
              <a:gd name="connsiteY152" fmla="*/ 6449499 h 6858000"/>
              <a:gd name="connsiteX153" fmla="*/ 5421385 w 6569477"/>
              <a:gd name="connsiteY153" fmla="*/ 6432963 h 6858000"/>
              <a:gd name="connsiteX154" fmla="*/ 5487674 w 6569477"/>
              <a:gd name="connsiteY154" fmla="*/ 6344780 h 6858000"/>
              <a:gd name="connsiteX155" fmla="*/ 5495039 w 6569477"/>
              <a:gd name="connsiteY155" fmla="*/ 6334691 h 6858000"/>
              <a:gd name="connsiteX156" fmla="*/ 5485269 w 6569477"/>
              <a:gd name="connsiteY156" fmla="*/ 6342855 h 6858000"/>
              <a:gd name="connsiteX157" fmla="*/ 5480829 w 6569477"/>
              <a:gd name="connsiteY157" fmla="*/ 6337541 h 6858000"/>
              <a:gd name="connsiteX158" fmla="*/ 5525918 w 6569477"/>
              <a:gd name="connsiteY158" fmla="*/ 6272793 h 6858000"/>
              <a:gd name="connsiteX159" fmla="*/ 5577186 w 6569477"/>
              <a:gd name="connsiteY159" fmla="*/ 6193853 h 6858000"/>
              <a:gd name="connsiteX160" fmla="*/ 5598425 w 6569477"/>
              <a:gd name="connsiteY160" fmla="*/ 6176103 h 6858000"/>
              <a:gd name="connsiteX161" fmla="*/ 5613302 w 6569477"/>
              <a:gd name="connsiteY161" fmla="*/ 6163670 h 6858000"/>
              <a:gd name="connsiteX162" fmla="*/ 5616665 w 6569477"/>
              <a:gd name="connsiteY162" fmla="*/ 6159249 h 6858000"/>
              <a:gd name="connsiteX163" fmla="*/ 5619814 w 6569477"/>
              <a:gd name="connsiteY163" fmla="*/ 6158111 h 6858000"/>
              <a:gd name="connsiteX164" fmla="*/ 5641844 w 6569477"/>
              <a:gd name="connsiteY164" fmla="*/ 6122335 h 6858000"/>
              <a:gd name="connsiteX165" fmla="*/ 5694784 w 6569477"/>
              <a:gd name="connsiteY165" fmla="*/ 6032412 h 6858000"/>
              <a:gd name="connsiteX166" fmla="*/ 5727512 w 6569477"/>
              <a:gd name="connsiteY166" fmla="*/ 5996037 h 6858000"/>
              <a:gd name="connsiteX167" fmla="*/ 5723942 w 6569477"/>
              <a:gd name="connsiteY167" fmla="*/ 5980974 h 6858000"/>
              <a:gd name="connsiteX168" fmla="*/ 5822911 w 6569477"/>
              <a:gd name="connsiteY168" fmla="*/ 5808034 h 6858000"/>
              <a:gd name="connsiteX169" fmla="*/ 5877583 w 6569477"/>
              <a:gd name="connsiteY169" fmla="*/ 5711587 h 6858000"/>
              <a:gd name="connsiteX170" fmla="*/ 6242698 w 6569477"/>
              <a:gd name="connsiteY170" fmla="*/ 5517691 h 6858000"/>
              <a:gd name="connsiteX171" fmla="*/ 6208261 w 6569477"/>
              <a:gd name="connsiteY171" fmla="*/ 5662208 h 6858000"/>
              <a:gd name="connsiteX172" fmla="*/ 6146276 w 6569477"/>
              <a:gd name="connsiteY172" fmla="*/ 5765433 h 6858000"/>
              <a:gd name="connsiteX173" fmla="*/ 6153163 w 6569477"/>
              <a:gd name="connsiteY173" fmla="*/ 5772316 h 6858000"/>
              <a:gd name="connsiteX174" fmla="*/ 6139388 w 6569477"/>
              <a:gd name="connsiteY174" fmla="*/ 5792960 h 6858000"/>
              <a:gd name="connsiteX175" fmla="*/ 6132502 w 6569477"/>
              <a:gd name="connsiteY175" fmla="*/ 5799841 h 6858000"/>
              <a:gd name="connsiteX176" fmla="*/ 6139387 w 6569477"/>
              <a:gd name="connsiteY176" fmla="*/ 5799843 h 6858000"/>
              <a:gd name="connsiteX177" fmla="*/ 6098063 w 6569477"/>
              <a:gd name="connsiteY177" fmla="*/ 5903069 h 6858000"/>
              <a:gd name="connsiteX178" fmla="*/ 6098064 w 6569477"/>
              <a:gd name="connsiteY178" fmla="*/ 5909950 h 6858000"/>
              <a:gd name="connsiteX179" fmla="*/ 6098065 w 6569477"/>
              <a:gd name="connsiteY179" fmla="*/ 5916833 h 6858000"/>
              <a:gd name="connsiteX180" fmla="*/ 6098065 w 6569477"/>
              <a:gd name="connsiteY180" fmla="*/ 5923714 h 6858000"/>
              <a:gd name="connsiteX181" fmla="*/ 6091178 w 6569477"/>
              <a:gd name="connsiteY181" fmla="*/ 5923714 h 6858000"/>
              <a:gd name="connsiteX182" fmla="*/ 6098065 w 6569477"/>
              <a:gd name="connsiteY182" fmla="*/ 5930597 h 6858000"/>
              <a:gd name="connsiteX183" fmla="*/ 6084290 w 6569477"/>
              <a:gd name="connsiteY183" fmla="*/ 5985651 h 6858000"/>
              <a:gd name="connsiteX184" fmla="*/ 6118727 w 6569477"/>
              <a:gd name="connsiteY184" fmla="*/ 5965005 h 6858000"/>
              <a:gd name="connsiteX185" fmla="*/ 6115283 w 6569477"/>
              <a:gd name="connsiteY185" fmla="*/ 5978768 h 6858000"/>
              <a:gd name="connsiteX186" fmla="*/ 6113562 w 6569477"/>
              <a:gd name="connsiteY186" fmla="*/ 5985649 h 6858000"/>
              <a:gd name="connsiteX187" fmla="*/ 6111840 w 6569477"/>
              <a:gd name="connsiteY187" fmla="*/ 5985651 h 6858000"/>
              <a:gd name="connsiteX188" fmla="*/ 6111840 w 6569477"/>
              <a:gd name="connsiteY188" fmla="*/ 5992530 h 6858000"/>
              <a:gd name="connsiteX189" fmla="*/ 6113562 w 6569477"/>
              <a:gd name="connsiteY189" fmla="*/ 5985649 h 6858000"/>
              <a:gd name="connsiteX190" fmla="*/ 6118727 w 6569477"/>
              <a:gd name="connsiteY190" fmla="*/ 5985649 h 6858000"/>
              <a:gd name="connsiteX191" fmla="*/ 6118727 w 6569477"/>
              <a:gd name="connsiteY191" fmla="*/ 5992532 h 6858000"/>
              <a:gd name="connsiteX192" fmla="*/ 6118727 w 6569477"/>
              <a:gd name="connsiteY192" fmla="*/ 5999413 h 6858000"/>
              <a:gd name="connsiteX193" fmla="*/ 6098065 w 6569477"/>
              <a:gd name="connsiteY193" fmla="*/ 6033823 h 6858000"/>
              <a:gd name="connsiteX194" fmla="*/ 6091178 w 6569477"/>
              <a:gd name="connsiteY194" fmla="*/ 6040704 h 6858000"/>
              <a:gd name="connsiteX195" fmla="*/ 6084290 w 6569477"/>
              <a:gd name="connsiteY195" fmla="*/ 6054467 h 6858000"/>
              <a:gd name="connsiteX196" fmla="*/ 6077403 w 6569477"/>
              <a:gd name="connsiteY196" fmla="*/ 6061350 h 6858000"/>
              <a:gd name="connsiteX197" fmla="*/ 6084290 w 6569477"/>
              <a:gd name="connsiteY197" fmla="*/ 6047585 h 6858000"/>
              <a:gd name="connsiteX198" fmla="*/ 6091178 w 6569477"/>
              <a:gd name="connsiteY198" fmla="*/ 6033821 h 6858000"/>
              <a:gd name="connsiteX199" fmla="*/ 6056740 w 6569477"/>
              <a:gd name="connsiteY199" fmla="*/ 6068231 h 6858000"/>
              <a:gd name="connsiteX200" fmla="*/ 6036078 w 6569477"/>
              <a:gd name="connsiteY200" fmla="*/ 6047587 h 6858000"/>
              <a:gd name="connsiteX201" fmla="*/ 5884558 w 6569477"/>
              <a:gd name="connsiteY201" fmla="*/ 6329737 h 6858000"/>
              <a:gd name="connsiteX202" fmla="*/ 5877670 w 6569477"/>
              <a:gd name="connsiteY202" fmla="*/ 6343502 h 6858000"/>
              <a:gd name="connsiteX203" fmla="*/ 5870783 w 6569477"/>
              <a:gd name="connsiteY203" fmla="*/ 6350383 h 6858000"/>
              <a:gd name="connsiteX204" fmla="*/ 5801910 w 6569477"/>
              <a:gd name="connsiteY204" fmla="*/ 6460490 h 6858000"/>
              <a:gd name="connsiteX205" fmla="*/ 5719261 w 6569477"/>
              <a:gd name="connsiteY205" fmla="*/ 6598128 h 6858000"/>
              <a:gd name="connsiteX206" fmla="*/ 5615952 w 6569477"/>
              <a:gd name="connsiteY206" fmla="*/ 6728880 h 6858000"/>
              <a:gd name="connsiteX207" fmla="*/ 5540191 w 6569477"/>
              <a:gd name="connsiteY207" fmla="*/ 6825223 h 6858000"/>
              <a:gd name="connsiteX208" fmla="*/ 5514417 w 6569477"/>
              <a:gd name="connsiteY208" fmla="*/ 6858000 h 6858000"/>
              <a:gd name="connsiteX209" fmla="*/ 5432172 w 6569477"/>
              <a:gd name="connsiteY209" fmla="*/ 6858000 h 6858000"/>
              <a:gd name="connsiteX210" fmla="*/ 5485092 w 6569477"/>
              <a:gd name="connsiteY210" fmla="*/ 6818343 h 6858000"/>
              <a:gd name="connsiteX211" fmla="*/ 5498867 w 6569477"/>
              <a:gd name="connsiteY211" fmla="*/ 6832106 h 6858000"/>
              <a:gd name="connsiteX212" fmla="*/ 5547078 w 6569477"/>
              <a:gd name="connsiteY212" fmla="*/ 6777051 h 6858000"/>
              <a:gd name="connsiteX213" fmla="*/ 5540191 w 6569477"/>
              <a:gd name="connsiteY213" fmla="*/ 6777052 h 6858000"/>
              <a:gd name="connsiteX214" fmla="*/ 5533303 w 6569477"/>
              <a:gd name="connsiteY214" fmla="*/ 6783935 h 6858000"/>
              <a:gd name="connsiteX215" fmla="*/ 5533304 w 6569477"/>
              <a:gd name="connsiteY215" fmla="*/ 6777052 h 6858000"/>
              <a:gd name="connsiteX216" fmla="*/ 5512641 w 6569477"/>
              <a:gd name="connsiteY216" fmla="*/ 6783935 h 6858000"/>
              <a:gd name="connsiteX217" fmla="*/ 5547078 w 6569477"/>
              <a:gd name="connsiteY217" fmla="*/ 6742645 h 6858000"/>
              <a:gd name="connsiteX218" fmla="*/ 5547077 w 6569477"/>
              <a:gd name="connsiteY218" fmla="*/ 6735761 h 6858000"/>
              <a:gd name="connsiteX219" fmla="*/ 5553964 w 6569477"/>
              <a:gd name="connsiteY219" fmla="*/ 6735759 h 6858000"/>
              <a:gd name="connsiteX220" fmla="*/ 5560853 w 6569477"/>
              <a:gd name="connsiteY220" fmla="*/ 6721997 h 6858000"/>
              <a:gd name="connsiteX221" fmla="*/ 5567740 w 6569477"/>
              <a:gd name="connsiteY221" fmla="*/ 6721999 h 6858000"/>
              <a:gd name="connsiteX222" fmla="*/ 5615951 w 6569477"/>
              <a:gd name="connsiteY222" fmla="*/ 6639417 h 6858000"/>
              <a:gd name="connsiteX223" fmla="*/ 5677937 w 6569477"/>
              <a:gd name="connsiteY223" fmla="*/ 6591244 h 6858000"/>
              <a:gd name="connsiteX224" fmla="*/ 5684824 w 6569477"/>
              <a:gd name="connsiteY224" fmla="*/ 6584361 h 6858000"/>
              <a:gd name="connsiteX225" fmla="*/ 5698599 w 6569477"/>
              <a:gd name="connsiteY225" fmla="*/ 6570599 h 6858000"/>
              <a:gd name="connsiteX226" fmla="*/ 5698600 w 6569477"/>
              <a:gd name="connsiteY226" fmla="*/ 6577480 h 6858000"/>
              <a:gd name="connsiteX227" fmla="*/ 5691712 w 6569477"/>
              <a:gd name="connsiteY227" fmla="*/ 6584363 h 6858000"/>
              <a:gd name="connsiteX228" fmla="*/ 5691711 w 6569477"/>
              <a:gd name="connsiteY228" fmla="*/ 6591244 h 6858000"/>
              <a:gd name="connsiteX229" fmla="*/ 5719261 w 6569477"/>
              <a:gd name="connsiteY229" fmla="*/ 6543072 h 6858000"/>
              <a:gd name="connsiteX230" fmla="*/ 5712373 w 6569477"/>
              <a:gd name="connsiteY230" fmla="*/ 6549953 h 6858000"/>
              <a:gd name="connsiteX231" fmla="*/ 5712373 w 6569477"/>
              <a:gd name="connsiteY231" fmla="*/ 6543070 h 6858000"/>
              <a:gd name="connsiteX232" fmla="*/ 5712374 w 6569477"/>
              <a:gd name="connsiteY232" fmla="*/ 6536189 h 6858000"/>
              <a:gd name="connsiteX233" fmla="*/ 5698599 w 6569477"/>
              <a:gd name="connsiteY233" fmla="*/ 6543072 h 6858000"/>
              <a:gd name="connsiteX234" fmla="*/ 5733036 w 6569477"/>
              <a:gd name="connsiteY234" fmla="*/ 6508664 h 6858000"/>
              <a:gd name="connsiteX235" fmla="*/ 5739923 w 6569477"/>
              <a:gd name="connsiteY235" fmla="*/ 6501783 h 6858000"/>
              <a:gd name="connsiteX236" fmla="*/ 5745949 w 6569477"/>
              <a:gd name="connsiteY236" fmla="*/ 6498341 h 6858000"/>
              <a:gd name="connsiteX237" fmla="*/ 5746479 w 6569477"/>
              <a:gd name="connsiteY237" fmla="*/ 6496223 h 6858000"/>
              <a:gd name="connsiteX238" fmla="*/ 5774791 w 6569477"/>
              <a:gd name="connsiteY238" fmla="*/ 6472212 h 6858000"/>
              <a:gd name="connsiteX239" fmla="*/ 5863896 w 6569477"/>
              <a:gd name="connsiteY239" fmla="*/ 6343502 h 6858000"/>
              <a:gd name="connsiteX240" fmla="*/ 5870782 w 6569477"/>
              <a:gd name="connsiteY240" fmla="*/ 6336621 h 6858000"/>
              <a:gd name="connsiteX241" fmla="*/ 5877670 w 6569477"/>
              <a:gd name="connsiteY241" fmla="*/ 6322854 h 6858000"/>
              <a:gd name="connsiteX242" fmla="*/ 5877670 w 6569477"/>
              <a:gd name="connsiteY242" fmla="*/ 6329736 h 6858000"/>
              <a:gd name="connsiteX243" fmla="*/ 5896073 w 6569477"/>
              <a:gd name="connsiteY243" fmla="*/ 6274575 h 6858000"/>
              <a:gd name="connsiteX244" fmla="*/ 5897128 w 6569477"/>
              <a:gd name="connsiteY244" fmla="*/ 6268192 h 6858000"/>
              <a:gd name="connsiteX245" fmla="*/ 5897471 w 6569477"/>
              <a:gd name="connsiteY245" fmla="*/ 6267801 h 6858000"/>
              <a:gd name="connsiteX246" fmla="*/ 5898331 w 6569477"/>
              <a:gd name="connsiteY246" fmla="*/ 6260920 h 6858000"/>
              <a:gd name="connsiteX247" fmla="*/ 5897128 w 6569477"/>
              <a:gd name="connsiteY247" fmla="*/ 6268192 h 6858000"/>
              <a:gd name="connsiteX248" fmla="*/ 5891445 w 6569477"/>
              <a:gd name="connsiteY248" fmla="*/ 6274682 h 6858000"/>
              <a:gd name="connsiteX249" fmla="*/ 5884558 w 6569477"/>
              <a:gd name="connsiteY249" fmla="*/ 6274684 h 6858000"/>
              <a:gd name="connsiteX250" fmla="*/ 5891444 w 6569477"/>
              <a:gd name="connsiteY250" fmla="*/ 6260922 h 6858000"/>
              <a:gd name="connsiteX251" fmla="*/ 5891445 w 6569477"/>
              <a:gd name="connsiteY251" fmla="*/ 6258416 h 6858000"/>
              <a:gd name="connsiteX252" fmla="*/ 5894028 w 6569477"/>
              <a:gd name="connsiteY252" fmla="*/ 6254899 h 6858000"/>
              <a:gd name="connsiteX253" fmla="*/ 5898332 w 6569477"/>
              <a:gd name="connsiteY253" fmla="*/ 6247155 h 6858000"/>
              <a:gd name="connsiteX254" fmla="*/ 5891444 w 6569477"/>
              <a:gd name="connsiteY254" fmla="*/ 6254039 h 6858000"/>
              <a:gd name="connsiteX255" fmla="*/ 5891445 w 6569477"/>
              <a:gd name="connsiteY255" fmla="*/ 6258416 h 6858000"/>
              <a:gd name="connsiteX256" fmla="*/ 5884558 w 6569477"/>
              <a:gd name="connsiteY256" fmla="*/ 6267801 h 6858000"/>
              <a:gd name="connsiteX257" fmla="*/ 6022303 w 6569477"/>
              <a:gd name="connsiteY257" fmla="*/ 5992532 h 6858000"/>
              <a:gd name="connsiteX258" fmla="*/ 6049854 w 6569477"/>
              <a:gd name="connsiteY258" fmla="*/ 5958122 h 6858000"/>
              <a:gd name="connsiteX259" fmla="*/ 6042968 w 6569477"/>
              <a:gd name="connsiteY259" fmla="*/ 5944358 h 6858000"/>
              <a:gd name="connsiteX260" fmla="*/ 6049853 w 6569477"/>
              <a:gd name="connsiteY260" fmla="*/ 5937477 h 6858000"/>
              <a:gd name="connsiteX261" fmla="*/ 6056739 w 6569477"/>
              <a:gd name="connsiteY261" fmla="*/ 5923714 h 6858000"/>
              <a:gd name="connsiteX262" fmla="*/ 6110010 w 6569477"/>
              <a:gd name="connsiteY262" fmla="*/ 5829842 h 6858000"/>
              <a:gd name="connsiteX263" fmla="*/ 6122376 w 6569477"/>
              <a:gd name="connsiteY263" fmla="*/ 5811522 h 6858000"/>
              <a:gd name="connsiteX264" fmla="*/ 6124752 w 6569477"/>
              <a:gd name="connsiteY264" fmla="*/ 5810165 h 6858000"/>
              <a:gd name="connsiteX265" fmla="*/ 6125614 w 6569477"/>
              <a:gd name="connsiteY265" fmla="*/ 5806724 h 6858000"/>
              <a:gd name="connsiteX266" fmla="*/ 6122376 w 6569477"/>
              <a:gd name="connsiteY266" fmla="*/ 5811522 h 6858000"/>
              <a:gd name="connsiteX267" fmla="*/ 6118726 w 6569477"/>
              <a:gd name="connsiteY267" fmla="*/ 5813605 h 6858000"/>
              <a:gd name="connsiteX268" fmla="*/ 6111839 w 6569477"/>
              <a:gd name="connsiteY268" fmla="*/ 5806722 h 6858000"/>
              <a:gd name="connsiteX269" fmla="*/ 6118725 w 6569477"/>
              <a:gd name="connsiteY269" fmla="*/ 5799843 h 6858000"/>
              <a:gd name="connsiteX270" fmla="*/ 6118726 w 6569477"/>
              <a:gd name="connsiteY270" fmla="*/ 5792960 h 6858000"/>
              <a:gd name="connsiteX271" fmla="*/ 6180713 w 6569477"/>
              <a:gd name="connsiteY271" fmla="*/ 5682851 h 6858000"/>
              <a:gd name="connsiteX272" fmla="*/ 6242698 w 6569477"/>
              <a:gd name="connsiteY272" fmla="*/ 5517691 h 6858000"/>
              <a:gd name="connsiteX273" fmla="*/ 6031724 w 6569477"/>
              <a:gd name="connsiteY273" fmla="*/ 5503741 h 6858000"/>
              <a:gd name="connsiteX274" fmla="*/ 6030787 w 6569477"/>
              <a:gd name="connsiteY274" fmla="*/ 5503894 h 6858000"/>
              <a:gd name="connsiteX275" fmla="*/ 6006746 w 6569477"/>
              <a:gd name="connsiteY275" fmla="*/ 5510028 h 6858000"/>
              <a:gd name="connsiteX276" fmla="*/ 5958107 w 6569477"/>
              <a:gd name="connsiteY276" fmla="*/ 5613697 h 6858000"/>
              <a:gd name="connsiteX277" fmla="*/ 5918354 w 6569477"/>
              <a:gd name="connsiteY277" fmla="*/ 5687414 h 6858000"/>
              <a:gd name="connsiteX278" fmla="*/ 5923128 w 6569477"/>
              <a:gd name="connsiteY278" fmla="*/ 5688762 h 6858000"/>
              <a:gd name="connsiteX279" fmla="*/ 5945484 w 6569477"/>
              <a:gd name="connsiteY279" fmla="*/ 5701131 h 6858000"/>
              <a:gd name="connsiteX280" fmla="*/ 6002207 w 6569477"/>
              <a:gd name="connsiteY280" fmla="*/ 5562534 h 6858000"/>
              <a:gd name="connsiteX281" fmla="*/ 4900498 w 6569477"/>
              <a:gd name="connsiteY281" fmla="*/ 5370762 h 6858000"/>
              <a:gd name="connsiteX282" fmla="*/ 4900627 w 6569477"/>
              <a:gd name="connsiteY282" fmla="*/ 5371339 h 6858000"/>
              <a:gd name="connsiteX283" fmla="*/ 4890083 w 6569477"/>
              <a:gd name="connsiteY283" fmla="*/ 5387153 h 6858000"/>
              <a:gd name="connsiteX284" fmla="*/ 6059700 w 6569477"/>
              <a:gd name="connsiteY284" fmla="*/ 5339561 h 6858000"/>
              <a:gd name="connsiteX285" fmla="*/ 6048904 w 6569477"/>
              <a:gd name="connsiteY285" fmla="*/ 5362569 h 6858000"/>
              <a:gd name="connsiteX286" fmla="*/ 5960539 w 6569477"/>
              <a:gd name="connsiteY286" fmla="*/ 5532008 h 6858000"/>
              <a:gd name="connsiteX287" fmla="*/ 5934065 w 6569477"/>
              <a:gd name="connsiteY287" fmla="*/ 5610445 h 6858000"/>
              <a:gd name="connsiteX288" fmla="*/ 5937012 w 6569477"/>
              <a:gd name="connsiteY288" fmla="*/ 5610037 h 6858000"/>
              <a:gd name="connsiteX289" fmla="*/ 5948427 w 6569477"/>
              <a:gd name="connsiteY289" fmla="*/ 5612905 h 6858000"/>
              <a:gd name="connsiteX290" fmla="*/ 6012835 w 6569477"/>
              <a:gd name="connsiteY290" fmla="*/ 5441778 h 6858000"/>
              <a:gd name="connsiteX291" fmla="*/ 6060534 w 6569477"/>
              <a:gd name="connsiteY291" fmla="*/ 5347774 h 6858000"/>
              <a:gd name="connsiteX292" fmla="*/ 5092541 w 6569477"/>
              <a:gd name="connsiteY292" fmla="*/ 5302798 h 6858000"/>
              <a:gd name="connsiteX293" fmla="*/ 5084105 w 6569477"/>
              <a:gd name="connsiteY293" fmla="*/ 5311234 h 6858000"/>
              <a:gd name="connsiteX294" fmla="*/ 5092541 w 6569477"/>
              <a:gd name="connsiteY294" fmla="*/ 5302798 h 6858000"/>
              <a:gd name="connsiteX295" fmla="*/ 4274497 w 6569477"/>
              <a:gd name="connsiteY295" fmla="*/ 5281926 h 6858000"/>
              <a:gd name="connsiteX296" fmla="*/ 4273967 w 6569477"/>
              <a:gd name="connsiteY296" fmla="*/ 5284044 h 6858000"/>
              <a:gd name="connsiteX297" fmla="*/ 4267941 w 6569477"/>
              <a:gd name="connsiteY297" fmla="*/ 5287486 h 6858000"/>
              <a:gd name="connsiteX298" fmla="*/ 6147025 w 6569477"/>
              <a:gd name="connsiteY298" fmla="*/ 5207320 h 6858000"/>
              <a:gd name="connsiteX299" fmla="*/ 6127664 w 6569477"/>
              <a:gd name="connsiteY299" fmla="*/ 5251775 h 6858000"/>
              <a:gd name="connsiteX300" fmla="*/ 6127242 w 6569477"/>
              <a:gd name="connsiteY300" fmla="*/ 5251844 h 6858000"/>
              <a:gd name="connsiteX301" fmla="*/ 6127919 w 6569477"/>
              <a:gd name="connsiteY301" fmla="*/ 5262990 h 6858000"/>
              <a:gd name="connsiteX302" fmla="*/ 6131360 w 6569477"/>
              <a:gd name="connsiteY302" fmla="*/ 5253356 h 6858000"/>
              <a:gd name="connsiteX303" fmla="*/ 5028123 w 6569477"/>
              <a:gd name="connsiteY303" fmla="*/ 5195433 h 6858000"/>
              <a:gd name="connsiteX304" fmla="*/ 5025054 w 6569477"/>
              <a:gd name="connsiteY304" fmla="*/ 5201570 h 6858000"/>
              <a:gd name="connsiteX305" fmla="*/ 5025055 w 6569477"/>
              <a:gd name="connsiteY305" fmla="*/ 5210004 h 6858000"/>
              <a:gd name="connsiteX306" fmla="*/ 5016618 w 6569477"/>
              <a:gd name="connsiteY306" fmla="*/ 5218441 h 6858000"/>
              <a:gd name="connsiteX307" fmla="*/ 5016619 w 6569477"/>
              <a:gd name="connsiteY307" fmla="*/ 5201568 h 6858000"/>
              <a:gd name="connsiteX308" fmla="*/ 5038512 w 6569477"/>
              <a:gd name="connsiteY308" fmla="*/ 5179677 h 6858000"/>
              <a:gd name="connsiteX309" fmla="*/ 5030458 w 6569477"/>
              <a:gd name="connsiteY309" fmla="*/ 5194189 h 6858000"/>
              <a:gd name="connsiteX310" fmla="*/ 5028123 w 6569477"/>
              <a:gd name="connsiteY310" fmla="*/ 5195433 h 6858000"/>
              <a:gd name="connsiteX311" fmla="*/ 5033492 w 6569477"/>
              <a:gd name="connsiteY311" fmla="*/ 5184698 h 6858000"/>
              <a:gd name="connsiteX312" fmla="*/ 5051826 w 6569477"/>
              <a:gd name="connsiteY312" fmla="*/ 5150955 h 6858000"/>
              <a:gd name="connsiteX313" fmla="*/ 5058797 w 6569477"/>
              <a:gd name="connsiteY313" fmla="*/ 5150956 h 6858000"/>
              <a:gd name="connsiteX314" fmla="*/ 5041926 w 6569477"/>
              <a:gd name="connsiteY314" fmla="*/ 5176263 h 6858000"/>
              <a:gd name="connsiteX315" fmla="*/ 5038512 w 6569477"/>
              <a:gd name="connsiteY315" fmla="*/ 5179677 h 6858000"/>
              <a:gd name="connsiteX316" fmla="*/ 5045089 w 6569477"/>
              <a:gd name="connsiteY316" fmla="*/ 5167825 h 6858000"/>
              <a:gd name="connsiteX317" fmla="*/ 5057164 w 6569477"/>
              <a:gd name="connsiteY317" fmla="*/ 5137575 h 6858000"/>
              <a:gd name="connsiteX318" fmla="*/ 5051826 w 6569477"/>
              <a:gd name="connsiteY318" fmla="*/ 5150955 h 6858000"/>
              <a:gd name="connsiteX319" fmla="*/ 5050362 w 6569477"/>
              <a:gd name="connsiteY319" fmla="*/ 5150956 h 6858000"/>
              <a:gd name="connsiteX320" fmla="*/ 4431848 w 6569477"/>
              <a:gd name="connsiteY320" fmla="*/ 5083476 h 6858000"/>
              <a:gd name="connsiteX321" fmla="*/ 4414009 w 6569477"/>
              <a:gd name="connsiteY321" fmla="*/ 5091602 h 6858000"/>
              <a:gd name="connsiteX322" fmla="*/ 4405686 w 6569477"/>
              <a:gd name="connsiteY322" fmla="*/ 5115441 h 6858000"/>
              <a:gd name="connsiteX323" fmla="*/ 4405685 w 6569477"/>
              <a:gd name="connsiteY323" fmla="*/ 5108559 h 6858000"/>
              <a:gd name="connsiteX324" fmla="*/ 4398800 w 6569477"/>
              <a:gd name="connsiteY324" fmla="*/ 5122323 h 6858000"/>
              <a:gd name="connsiteX325" fmla="*/ 4391913 w 6569477"/>
              <a:gd name="connsiteY325" fmla="*/ 5129203 h 6858000"/>
              <a:gd name="connsiteX326" fmla="*/ 4302808 w 6569477"/>
              <a:gd name="connsiteY326" fmla="*/ 5257916 h 6858000"/>
              <a:gd name="connsiteX327" fmla="*/ 4274497 w 6569477"/>
              <a:gd name="connsiteY327" fmla="*/ 5281926 h 6858000"/>
              <a:gd name="connsiteX328" fmla="*/ 4274828 w 6569477"/>
              <a:gd name="connsiteY328" fmla="*/ 5280603 h 6858000"/>
              <a:gd name="connsiteX329" fmla="*/ 4267941 w 6569477"/>
              <a:gd name="connsiteY329" fmla="*/ 5273721 h 6858000"/>
              <a:gd name="connsiteX330" fmla="*/ 4267941 w 6569477"/>
              <a:gd name="connsiteY330" fmla="*/ 5280603 h 6858000"/>
              <a:gd name="connsiteX331" fmla="*/ 4267941 w 6569477"/>
              <a:gd name="connsiteY331" fmla="*/ 5287486 h 6858000"/>
              <a:gd name="connsiteX332" fmla="*/ 4261052 w 6569477"/>
              <a:gd name="connsiteY332" fmla="*/ 5294367 h 6858000"/>
              <a:gd name="connsiteX333" fmla="*/ 4226617 w 6569477"/>
              <a:gd name="connsiteY333" fmla="*/ 5328775 h 6858000"/>
              <a:gd name="connsiteX334" fmla="*/ 4240390 w 6569477"/>
              <a:gd name="connsiteY334" fmla="*/ 5321894 h 6858000"/>
              <a:gd name="connsiteX335" fmla="*/ 4240389 w 6569477"/>
              <a:gd name="connsiteY335" fmla="*/ 5328775 h 6858000"/>
              <a:gd name="connsiteX336" fmla="*/ 4240390 w 6569477"/>
              <a:gd name="connsiteY336" fmla="*/ 5335658 h 6858000"/>
              <a:gd name="connsiteX337" fmla="*/ 4247279 w 6569477"/>
              <a:gd name="connsiteY337" fmla="*/ 5328773 h 6858000"/>
              <a:gd name="connsiteX338" fmla="*/ 4219728 w 6569477"/>
              <a:gd name="connsiteY338" fmla="*/ 5376947 h 6858000"/>
              <a:gd name="connsiteX339" fmla="*/ 4219727 w 6569477"/>
              <a:gd name="connsiteY339" fmla="*/ 5370066 h 6858000"/>
              <a:gd name="connsiteX340" fmla="*/ 4226616 w 6569477"/>
              <a:gd name="connsiteY340" fmla="*/ 5363185 h 6858000"/>
              <a:gd name="connsiteX341" fmla="*/ 4226617 w 6569477"/>
              <a:gd name="connsiteY341" fmla="*/ 5356304 h 6858000"/>
              <a:gd name="connsiteX342" fmla="*/ 4212842 w 6569477"/>
              <a:gd name="connsiteY342" fmla="*/ 5370066 h 6858000"/>
              <a:gd name="connsiteX343" fmla="*/ 4205955 w 6569477"/>
              <a:gd name="connsiteY343" fmla="*/ 5376946 h 6858000"/>
              <a:gd name="connsiteX344" fmla="*/ 4143968 w 6569477"/>
              <a:gd name="connsiteY344" fmla="*/ 5425119 h 6858000"/>
              <a:gd name="connsiteX345" fmla="*/ 4114698 w 6569477"/>
              <a:gd name="connsiteY345" fmla="*/ 5468991 h 6858000"/>
              <a:gd name="connsiteX346" fmla="*/ 4106774 w 6569477"/>
              <a:gd name="connsiteY346" fmla="*/ 5485182 h 6858000"/>
              <a:gd name="connsiteX347" fmla="*/ 4105934 w 6569477"/>
              <a:gd name="connsiteY347" fmla="*/ 5519940 h 6858000"/>
              <a:gd name="connsiteX348" fmla="*/ 4076469 w 6569477"/>
              <a:gd name="connsiteY348" fmla="*/ 5566880 h 6858000"/>
              <a:gd name="connsiteX349" fmla="*/ 4038190 w 6569477"/>
              <a:gd name="connsiteY349" fmla="*/ 5604898 h 6858000"/>
              <a:gd name="connsiteX350" fmla="*/ 4036241 w 6569477"/>
              <a:gd name="connsiteY350" fmla="*/ 5607124 h 6858000"/>
              <a:gd name="connsiteX351" fmla="*/ 4050421 w 6569477"/>
              <a:gd name="connsiteY351" fmla="*/ 5633545 h 6858000"/>
              <a:gd name="connsiteX352" fmla="*/ 4143968 w 6569477"/>
              <a:gd name="connsiteY352" fmla="*/ 5514583 h 6858000"/>
              <a:gd name="connsiteX353" fmla="*/ 4247279 w 6569477"/>
              <a:gd name="connsiteY353" fmla="*/ 5383830 h 6858000"/>
              <a:gd name="connsiteX354" fmla="*/ 4329927 w 6569477"/>
              <a:gd name="connsiteY354" fmla="*/ 5246195 h 6858000"/>
              <a:gd name="connsiteX355" fmla="*/ 4398800 w 6569477"/>
              <a:gd name="connsiteY355" fmla="*/ 5136086 h 6858000"/>
              <a:gd name="connsiteX356" fmla="*/ 4405686 w 6569477"/>
              <a:gd name="connsiteY356" fmla="*/ 5129203 h 6858000"/>
              <a:gd name="connsiteX357" fmla="*/ 4412575 w 6569477"/>
              <a:gd name="connsiteY357" fmla="*/ 5115438 h 6858000"/>
              <a:gd name="connsiteX358" fmla="*/ 4424641 w 6569477"/>
              <a:gd name="connsiteY358" fmla="*/ 5024444 h 6858000"/>
              <a:gd name="connsiteX359" fmla="*/ 4412574 w 6569477"/>
              <a:gd name="connsiteY359" fmla="*/ 5053506 h 6858000"/>
              <a:gd name="connsiteX360" fmla="*/ 4419461 w 6569477"/>
              <a:gd name="connsiteY360" fmla="*/ 5044121 h 6858000"/>
              <a:gd name="connsiteX361" fmla="*/ 4419461 w 6569477"/>
              <a:gd name="connsiteY361" fmla="*/ 5046624 h 6858000"/>
              <a:gd name="connsiteX362" fmla="*/ 4412574 w 6569477"/>
              <a:gd name="connsiteY362" fmla="*/ 5060387 h 6858000"/>
              <a:gd name="connsiteX363" fmla="*/ 4416932 w 6569477"/>
              <a:gd name="connsiteY363" fmla="*/ 5060387 h 6858000"/>
              <a:gd name="connsiteX364" fmla="*/ 4420817 w 6569477"/>
              <a:gd name="connsiteY364" fmla="*/ 5042274 h 6858000"/>
              <a:gd name="connsiteX365" fmla="*/ 4419461 w 6569477"/>
              <a:gd name="connsiteY365" fmla="*/ 5044121 h 6858000"/>
              <a:gd name="connsiteX366" fmla="*/ 4419462 w 6569477"/>
              <a:gd name="connsiteY366" fmla="*/ 5039742 h 6858000"/>
              <a:gd name="connsiteX367" fmla="*/ 4421877 w 6569477"/>
              <a:gd name="connsiteY367" fmla="*/ 5037328 h 6858000"/>
              <a:gd name="connsiteX368" fmla="*/ 6184910 w 6569477"/>
              <a:gd name="connsiteY368" fmla="*/ 5000207 h 6858000"/>
              <a:gd name="connsiteX369" fmla="*/ 6182308 w 6569477"/>
              <a:gd name="connsiteY369" fmla="*/ 5002382 h 6858000"/>
              <a:gd name="connsiteX370" fmla="*/ 6184369 w 6569477"/>
              <a:gd name="connsiteY370" fmla="*/ 5004325 h 6858000"/>
              <a:gd name="connsiteX371" fmla="*/ 6185038 w 6569477"/>
              <a:gd name="connsiteY371" fmla="*/ 5003800 h 6858000"/>
              <a:gd name="connsiteX372" fmla="*/ 4530169 w 6569477"/>
              <a:gd name="connsiteY372" fmla="*/ 4904952 h 6858000"/>
              <a:gd name="connsiteX373" fmla="*/ 4471060 w 6569477"/>
              <a:gd name="connsiteY373" fmla="*/ 5018446 h 6858000"/>
              <a:gd name="connsiteX374" fmla="*/ 4496083 w 6569477"/>
              <a:gd name="connsiteY374" fmla="*/ 4976946 h 6858000"/>
              <a:gd name="connsiteX375" fmla="*/ 5279291 w 6569477"/>
              <a:gd name="connsiteY375" fmla="*/ 4811201 h 6858000"/>
              <a:gd name="connsiteX376" fmla="*/ 5278126 w 6569477"/>
              <a:gd name="connsiteY376" fmla="*/ 4830398 h 6858000"/>
              <a:gd name="connsiteX377" fmla="*/ 5278126 w 6569477"/>
              <a:gd name="connsiteY377" fmla="*/ 4821965 h 6858000"/>
              <a:gd name="connsiteX378" fmla="*/ 5278125 w 6569477"/>
              <a:gd name="connsiteY378" fmla="*/ 4813529 h 6858000"/>
              <a:gd name="connsiteX379" fmla="*/ 4639857 w 6569477"/>
              <a:gd name="connsiteY379" fmla="*/ 4771353 h 6858000"/>
              <a:gd name="connsiteX380" fmla="*/ 4641578 w 6569477"/>
              <a:gd name="connsiteY380" fmla="*/ 4771353 h 6858000"/>
              <a:gd name="connsiteX381" fmla="*/ 4639859 w 6569477"/>
              <a:gd name="connsiteY381" fmla="*/ 4778235 h 6858000"/>
              <a:gd name="connsiteX382" fmla="*/ 4639857 w 6569477"/>
              <a:gd name="connsiteY382" fmla="*/ 4771353 h 6858000"/>
              <a:gd name="connsiteX383" fmla="*/ 6300040 w 6569477"/>
              <a:gd name="connsiteY383" fmla="*/ 4758666 h 6858000"/>
              <a:gd name="connsiteX384" fmla="*/ 6294570 w 6569477"/>
              <a:gd name="connsiteY384" fmla="*/ 4787455 h 6858000"/>
              <a:gd name="connsiteX385" fmla="*/ 6297038 w 6569477"/>
              <a:gd name="connsiteY385" fmla="*/ 4785392 h 6858000"/>
              <a:gd name="connsiteX386" fmla="*/ 6301896 w 6569477"/>
              <a:gd name="connsiteY386" fmla="*/ 4759338 h 6858000"/>
              <a:gd name="connsiteX387" fmla="*/ 4624114 w 6569477"/>
              <a:gd name="connsiteY387" fmla="*/ 4714333 h 6858000"/>
              <a:gd name="connsiteX388" fmla="*/ 4608083 w 6569477"/>
              <a:gd name="connsiteY388" fmla="*/ 4755346 h 6858000"/>
              <a:gd name="connsiteX389" fmla="*/ 4566989 w 6569477"/>
              <a:gd name="connsiteY389" fmla="*/ 4834251 h 6858000"/>
              <a:gd name="connsiteX390" fmla="*/ 4579591 w 6569477"/>
              <a:gd name="connsiteY390" fmla="*/ 4838449 h 6858000"/>
              <a:gd name="connsiteX391" fmla="*/ 4584759 w 6569477"/>
              <a:gd name="connsiteY391" fmla="*/ 4853934 h 6858000"/>
              <a:gd name="connsiteX392" fmla="*/ 4619195 w 6569477"/>
              <a:gd name="connsiteY392" fmla="*/ 4819526 h 6858000"/>
              <a:gd name="connsiteX393" fmla="*/ 4612310 w 6569477"/>
              <a:gd name="connsiteY393" fmla="*/ 4833285 h 6858000"/>
              <a:gd name="connsiteX394" fmla="*/ 4605419 w 6569477"/>
              <a:gd name="connsiteY394" fmla="*/ 4847052 h 6858000"/>
              <a:gd name="connsiteX395" fmla="*/ 4612308 w 6569477"/>
              <a:gd name="connsiteY395" fmla="*/ 4840169 h 6858000"/>
              <a:gd name="connsiteX396" fmla="*/ 4619195 w 6569477"/>
              <a:gd name="connsiteY396" fmla="*/ 4826408 h 6858000"/>
              <a:gd name="connsiteX397" fmla="*/ 4626081 w 6569477"/>
              <a:gd name="connsiteY397" fmla="*/ 4819526 h 6858000"/>
              <a:gd name="connsiteX398" fmla="*/ 4646742 w 6569477"/>
              <a:gd name="connsiteY398" fmla="*/ 4785116 h 6858000"/>
              <a:gd name="connsiteX399" fmla="*/ 4646742 w 6569477"/>
              <a:gd name="connsiteY399" fmla="*/ 4778236 h 6858000"/>
              <a:gd name="connsiteX400" fmla="*/ 4646742 w 6569477"/>
              <a:gd name="connsiteY400" fmla="*/ 4771353 h 6858000"/>
              <a:gd name="connsiteX401" fmla="*/ 4641578 w 6569477"/>
              <a:gd name="connsiteY401" fmla="*/ 4771353 h 6858000"/>
              <a:gd name="connsiteX402" fmla="*/ 4643300 w 6569477"/>
              <a:gd name="connsiteY402" fmla="*/ 4764470 h 6858000"/>
              <a:gd name="connsiteX403" fmla="*/ 4646744 w 6569477"/>
              <a:gd name="connsiteY403" fmla="*/ 4750706 h 6858000"/>
              <a:gd name="connsiteX404" fmla="*/ 4612308 w 6569477"/>
              <a:gd name="connsiteY404" fmla="*/ 4771353 h 6858000"/>
              <a:gd name="connsiteX405" fmla="*/ 4626081 w 6569477"/>
              <a:gd name="connsiteY405" fmla="*/ 4716301 h 6858000"/>
              <a:gd name="connsiteX406" fmla="*/ 4626083 w 6569477"/>
              <a:gd name="connsiteY406" fmla="*/ 4709296 h 6858000"/>
              <a:gd name="connsiteX407" fmla="*/ 4626036 w 6569477"/>
              <a:gd name="connsiteY407" fmla="*/ 4709417 h 6858000"/>
              <a:gd name="connsiteX408" fmla="*/ 4626083 w 6569477"/>
              <a:gd name="connsiteY408" fmla="*/ 4709417 h 6858000"/>
              <a:gd name="connsiteX409" fmla="*/ 4669890 w 6569477"/>
              <a:gd name="connsiteY409" fmla="*/ 4597214 h 6858000"/>
              <a:gd name="connsiteX410" fmla="*/ 4652597 w 6569477"/>
              <a:gd name="connsiteY410" fmla="*/ 4641464 h 6858000"/>
              <a:gd name="connsiteX411" fmla="*/ 4662239 w 6569477"/>
              <a:gd name="connsiteY411" fmla="*/ 4624254 h 6858000"/>
              <a:gd name="connsiteX412" fmla="*/ 4670635 w 6569477"/>
              <a:gd name="connsiteY412" fmla="*/ 4600705 h 6858000"/>
              <a:gd name="connsiteX413" fmla="*/ 6312651 w 6569477"/>
              <a:gd name="connsiteY413" fmla="*/ 4449732 h 6858000"/>
              <a:gd name="connsiteX414" fmla="*/ 6267859 w 6569477"/>
              <a:gd name="connsiteY414" fmla="*/ 4610691 h 6858000"/>
              <a:gd name="connsiteX415" fmla="*/ 6182372 w 6569477"/>
              <a:gd name="connsiteY415" fmla="*/ 4871073 h 6858000"/>
              <a:gd name="connsiteX416" fmla="*/ 5921253 w 6569477"/>
              <a:gd name="connsiteY416" fmla="*/ 5525765 h 6858000"/>
              <a:gd name="connsiteX417" fmla="*/ 5877945 w 6569477"/>
              <a:gd name="connsiteY417" fmla="*/ 5612921 h 6858000"/>
              <a:gd name="connsiteX418" fmla="*/ 5913709 w 6569477"/>
              <a:gd name="connsiteY418" fmla="*/ 5556906 h 6858000"/>
              <a:gd name="connsiteX419" fmla="*/ 6019724 w 6569477"/>
              <a:gd name="connsiteY419" fmla="*/ 5360027 h 6858000"/>
              <a:gd name="connsiteX420" fmla="*/ 6039225 w 6569477"/>
              <a:gd name="connsiteY420" fmla="*/ 5361777 h 6858000"/>
              <a:gd name="connsiteX421" fmla="*/ 6048547 w 6569477"/>
              <a:gd name="connsiteY421" fmla="*/ 5341824 h 6858000"/>
              <a:gd name="connsiteX422" fmla="*/ 6046345 w 6569477"/>
              <a:gd name="connsiteY422" fmla="*/ 5341588 h 6858000"/>
              <a:gd name="connsiteX423" fmla="*/ 6084294 w 6569477"/>
              <a:gd name="connsiteY423" fmla="*/ 5246712 h 6858000"/>
              <a:gd name="connsiteX424" fmla="*/ 6089991 w 6569477"/>
              <a:gd name="connsiteY424" fmla="*/ 5252078 h 6858000"/>
              <a:gd name="connsiteX425" fmla="*/ 6098822 w 6569477"/>
              <a:gd name="connsiteY425" fmla="*/ 5228225 h 6858000"/>
              <a:gd name="connsiteX426" fmla="*/ 6103633 w 6569477"/>
              <a:gd name="connsiteY426" fmla="*/ 5190650 h 6858000"/>
              <a:gd name="connsiteX427" fmla="*/ 6151332 w 6569477"/>
              <a:gd name="connsiteY427" fmla="*/ 5096646 h 6858000"/>
              <a:gd name="connsiteX428" fmla="*/ 6137143 w 6569477"/>
              <a:gd name="connsiteY428" fmla="*/ 5090460 h 6858000"/>
              <a:gd name="connsiteX429" fmla="*/ 6155791 w 6569477"/>
              <a:gd name="connsiteY429" fmla="*/ 5046678 h 6858000"/>
              <a:gd name="connsiteX430" fmla="*/ 6163274 w 6569477"/>
              <a:gd name="connsiteY430" fmla="*/ 5026869 h 6858000"/>
              <a:gd name="connsiteX431" fmla="*/ 6160038 w 6569477"/>
              <a:gd name="connsiteY431" fmla="*/ 5031146 h 6858000"/>
              <a:gd name="connsiteX432" fmla="*/ 6158362 w 6569477"/>
              <a:gd name="connsiteY432" fmla="*/ 5022395 h 6858000"/>
              <a:gd name="connsiteX433" fmla="*/ 6191781 w 6569477"/>
              <a:gd name="connsiteY433" fmla="*/ 4868143 h 6858000"/>
              <a:gd name="connsiteX434" fmla="*/ 6200750 w 6569477"/>
              <a:gd name="connsiteY434" fmla="*/ 4932832 h 6858000"/>
              <a:gd name="connsiteX435" fmla="*/ 6218420 w 6569477"/>
              <a:gd name="connsiteY435" fmla="*/ 4900018 h 6858000"/>
              <a:gd name="connsiteX436" fmla="*/ 6222771 w 6569477"/>
              <a:gd name="connsiteY436" fmla="*/ 4851267 h 6858000"/>
              <a:gd name="connsiteX437" fmla="*/ 6309018 w 6569477"/>
              <a:gd name="connsiteY437" fmla="*/ 4490449 h 6858000"/>
              <a:gd name="connsiteX438" fmla="*/ 6312390 w 6569477"/>
              <a:gd name="connsiteY438" fmla="*/ 4452667 h 6858000"/>
              <a:gd name="connsiteX439" fmla="*/ 4770714 w 6569477"/>
              <a:gd name="connsiteY439" fmla="*/ 4303393 h 6858000"/>
              <a:gd name="connsiteX440" fmla="*/ 4768098 w 6569477"/>
              <a:gd name="connsiteY440" fmla="*/ 4309185 h 6858000"/>
              <a:gd name="connsiteX441" fmla="*/ 4730786 w 6569477"/>
              <a:gd name="connsiteY441" fmla="*/ 4441413 h 6858000"/>
              <a:gd name="connsiteX442" fmla="*/ 4697881 w 6569477"/>
              <a:gd name="connsiteY442" fmla="*/ 4525604 h 6858000"/>
              <a:gd name="connsiteX443" fmla="*/ 4705286 w 6569477"/>
              <a:gd name="connsiteY443" fmla="*/ 4517587 h 6858000"/>
              <a:gd name="connsiteX444" fmla="*/ 4736280 w 6569477"/>
              <a:gd name="connsiteY444" fmla="*/ 4447908 h 6858000"/>
              <a:gd name="connsiteX445" fmla="*/ 4770714 w 6569477"/>
              <a:gd name="connsiteY445" fmla="*/ 4303393 h 6858000"/>
              <a:gd name="connsiteX446" fmla="*/ 5516941 w 6569477"/>
              <a:gd name="connsiteY446" fmla="*/ 4034216 h 6858000"/>
              <a:gd name="connsiteX447" fmla="*/ 5516585 w 6569477"/>
              <a:gd name="connsiteY447" fmla="*/ 4035638 h 6858000"/>
              <a:gd name="connsiteX448" fmla="*/ 5517415 w 6569477"/>
              <a:gd name="connsiteY448" fmla="*/ 4034843 h 6858000"/>
              <a:gd name="connsiteX449" fmla="*/ 4464361 w 6569477"/>
              <a:gd name="connsiteY449" fmla="*/ 3887629 h 6858000"/>
              <a:gd name="connsiteX450" fmla="*/ 4447219 w 6569477"/>
              <a:gd name="connsiteY450" fmla="*/ 3951032 h 6858000"/>
              <a:gd name="connsiteX451" fmla="*/ 4449788 w 6569477"/>
              <a:gd name="connsiteY451" fmla="*/ 3945610 h 6858000"/>
              <a:gd name="connsiteX452" fmla="*/ 4458042 w 6569477"/>
              <a:gd name="connsiteY452" fmla="*/ 3931642 h 6858000"/>
              <a:gd name="connsiteX453" fmla="*/ 5497455 w 6569477"/>
              <a:gd name="connsiteY453" fmla="*/ 3860297 h 6858000"/>
              <a:gd name="connsiteX454" fmla="*/ 5497454 w 6569477"/>
              <a:gd name="connsiteY454" fmla="*/ 3868735 h 6858000"/>
              <a:gd name="connsiteX455" fmla="*/ 5496941 w 6569477"/>
              <a:gd name="connsiteY455" fmla="*/ 3868220 h 6858000"/>
              <a:gd name="connsiteX456" fmla="*/ 5489018 w 6569477"/>
              <a:gd name="connsiteY456" fmla="*/ 3851862 h 6858000"/>
              <a:gd name="connsiteX457" fmla="*/ 5489416 w 6569477"/>
              <a:gd name="connsiteY457" fmla="*/ 3851862 h 6858000"/>
              <a:gd name="connsiteX458" fmla="*/ 5489019 w 6569477"/>
              <a:gd name="connsiteY458" fmla="*/ 3860299 h 6858000"/>
              <a:gd name="connsiteX459" fmla="*/ 5911079 w 6569477"/>
              <a:gd name="connsiteY459" fmla="*/ 3772494 h 6858000"/>
              <a:gd name="connsiteX460" fmla="*/ 5910807 w 6569477"/>
              <a:gd name="connsiteY460" fmla="*/ 3775940 h 6858000"/>
              <a:gd name="connsiteX461" fmla="*/ 5911685 w 6569477"/>
              <a:gd name="connsiteY461" fmla="*/ 3774713 h 6858000"/>
              <a:gd name="connsiteX462" fmla="*/ 6449798 w 6569477"/>
              <a:gd name="connsiteY462" fmla="*/ 3769517 h 6858000"/>
              <a:gd name="connsiteX463" fmla="*/ 6435579 w 6569477"/>
              <a:gd name="connsiteY463" fmla="*/ 3779144 h 6858000"/>
              <a:gd name="connsiteX464" fmla="*/ 6426392 w 6569477"/>
              <a:gd name="connsiteY464" fmla="*/ 3784213 h 6858000"/>
              <a:gd name="connsiteX465" fmla="*/ 6421513 w 6569477"/>
              <a:gd name="connsiteY465" fmla="*/ 3924977 h 6858000"/>
              <a:gd name="connsiteX466" fmla="*/ 6405797 w 6569477"/>
              <a:gd name="connsiteY466" fmla="*/ 4066691 h 6858000"/>
              <a:gd name="connsiteX467" fmla="*/ 6410326 w 6569477"/>
              <a:gd name="connsiteY467" fmla="*/ 4126067 h 6858000"/>
              <a:gd name="connsiteX468" fmla="*/ 6395881 w 6569477"/>
              <a:gd name="connsiteY468" fmla="*/ 4232882 h 6858000"/>
              <a:gd name="connsiteX469" fmla="*/ 6391736 w 6569477"/>
              <a:gd name="connsiteY469" fmla="*/ 4265027 h 6858000"/>
              <a:gd name="connsiteX470" fmla="*/ 6399816 w 6569477"/>
              <a:gd name="connsiteY470" fmla="*/ 4239321 h 6858000"/>
              <a:gd name="connsiteX471" fmla="*/ 6405907 w 6569477"/>
              <a:gd name="connsiteY471" fmla="*/ 4171069 h 6858000"/>
              <a:gd name="connsiteX472" fmla="*/ 6428796 w 6569477"/>
              <a:gd name="connsiteY472" fmla="*/ 4079755 h 6858000"/>
              <a:gd name="connsiteX473" fmla="*/ 6419916 w 6569477"/>
              <a:gd name="connsiteY473" fmla="*/ 4069130 h 6858000"/>
              <a:gd name="connsiteX474" fmla="*/ 6433836 w 6569477"/>
              <a:gd name="connsiteY474" fmla="*/ 3913127 h 6858000"/>
              <a:gd name="connsiteX475" fmla="*/ 6455766 w 6569477"/>
              <a:gd name="connsiteY475" fmla="*/ 3777500 h 6858000"/>
              <a:gd name="connsiteX476" fmla="*/ 6449798 w 6569477"/>
              <a:gd name="connsiteY476" fmla="*/ 3769517 h 6858000"/>
              <a:gd name="connsiteX477" fmla="*/ 6431269 w 6569477"/>
              <a:gd name="connsiteY477" fmla="*/ 3677444 h 6858000"/>
              <a:gd name="connsiteX478" fmla="*/ 6429099 w 6569477"/>
              <a:gd name="connsiteY478" fmla="*/ 3684082 h 6858000"/>
              <a:gd name="connsiteX479" fmla="*/ 6428712 w 6569477"/>
              <a:gd name="connsiteY479" fmla="*/ 3698653 h 6858000"/>
              <a:gd name="connsiteX480" fmla="*/ 6430840 w 6569477"/>
              <a:gd name="connsiteY480" fmla="*/ 3685964 h 6858000"/>
              <a:gd name="connsiteX481" fmla="*/ 6441196 w 6569477"/>
              <a:gd name="connsiteY481" fmla="*/ 3504743 h 6858000"/>
              <a:gd name="connsiteX482" fmla="*/ 6440326 w 6569477"/>
              <a:gd name="connsiteY482" fmla="*/ 3514494 h 6858000"/>
              <a:gd name="connsiteX483" fmla="*/ 6440393 w 6569477"/>
              <a:gd name="connsiteY483" fmla="*/ 3514771 h 6858000"/>
              <a:gd name="connsiteX484" fmla="*/ 6438704 w 6569477"/>
              <a:gd name="connsiteY484" fmla="*/ 3535807 h 6858000"/>
              <a:gd name="connsiteX485" fmla="*/ 6440401 w 6569477"/>
              <a:gd name="connsiteY485" fmla="*/ 3531965 h 6858000"/>
              <a:gd name="connsiteX486" fmla="*/ 6441548 w 6569477"/>
              <a:gd name="connsiteY486" fmla="*/ 3519646 h 6858000"/>
              <a:gd name="connsiteX487" fmla="*/ 6440393 w 6569477"/>
              <a:gd name="connsiteY487" fmla="*/ 3514771 h 6858000"/>
              <a:gd name="connsiteX488" fmla="*/ 6458019 w 6569477"/>
              <a:gd name="connsiteY488" fmla="*/ 3495196 h 6858000"/>
              <a:gd name="connsiteX489" fmla="*/ 6453910 w 6569477"/>
              <a:gd name="connsiteY489" fmla="*/ 3495641 h 6858000"/>
              <a:gd name="connsiteX490" fmla="*/ 6451579 w 6569477"/>
              <a:gd name="connsiteY490" fmla="*/ 3538789 h 6858000"/>
              <a:gd name="connsiteX491" fmla="*/ 6438544 w 6569477"/>
              <a:gd name="connsiteY491" fmla="*/ 3621912 h 6858000"/>
              <a:gd name="connsiteX492" fmla="*/ 6434839 w 6569477"/>
              <a:gd name="connsiteY492" fmla="*/ 3651648 h 6858000"/>
              <a:gd name="connsiteX493" fmla="*/ 6440156 w 6569477"/>
              <a:gd name="connsiteY493" fmla="*/ 3649560 h 6858000"/>
              <a:gd name="connsiteX494" fmla="*/ 6448445 w 6569477"/>
              <a:gd name="connsiteY494" fmla="*/ 3639248 h 6858000"/>
              <a:gd name="connsiteX495" fmla="*/ 6452125 w 6569477"/>
              <a:gd name="connsiteY495" fmla="*/ 3653091 h 6858000"/>
              <a:gd name="connsiteX496" fmla="*/ 6452316 w 6569477"/>
              <a:gd name="connsiteY496" fmla="*/ 3654200 h 6858000"/>
              <a:gd name="connsiteX497" fmla="*/ 6453358 w 6569477"/>
              <a:gd name="connsiteY497" fmla="*/ 3623160 h 6858000"/>
              <a:gd name="connsiteX498" fmla="*/ 6456256 w 6569477"/>
              <a:gd name="connsiteY498" fmla="*/ 3501181 h 6858000"/>
              <a:gd name="connsiteX499" fmla="*/ 6458019 w 6569477"/>
              <a:gd name="connsiteY499" fmla="*/ 3495196 h 6858000"/>
              <a:gd name="connsiteX500" fmla="*/ 5472148 w 6569477"/>
              <a:gd name="connsiteY500" fmla="*/ 3455387 h 6858000"/>
              <a:gd name="connsiteX501" fmla="*/ 5480584 w 6569477"/>
              <a:gd name="connsiteY501" fmla="*/ 3463821 h 6858000"/>
              <a:gd name="connsiteX502" fmla="*/ 5472148 w 6569477"/>
              <a:gd name="connsiteY502" fmla="*/ 3463821 h 6858000"/>
              <a:gd name="connsiteX503" fmla="*/ 5489019 w 6569477"/>
              <a:gd name="connsiteY503" fmla="*/ 3362594 h 6858000"/>
              <a:gd name="connsiteX504" fmla="*/ 5497455 w 6569477"/>
              <a:gd name="connsiteY504" fmla="*/ 3514435 h 6858000"/>
              <a:gd name="connsiteX505" fmla="*/ 5522761 w 6569477"/>
              <a:gd name="connsiteY505" fmla="*/ 3581921 h 6858000"/>
              <a:gd name="connsiteX506" fmla="*/ 5531197 w 6569477"/>
              <a:gd name="connsiteY506" fmla="*/ 3666278 h 6858000"/>
              <a:gd name="connsiteX507" fmla="*/ 5514328 w 6569477"/>
              <a:gd name="connsiteY507" fmla="*/ 3809685 h 6858000"/>
              <a:gd name="connsiteX508" fmla="*/ 5505888 w 6569477"/>
              <a:gd name="connsiteY508" fmla="*/ 3801249 h 6858000"/>
              <a:gd name="connsiteX509" fmla="*/ 5505890 w 6569477"/>
              <a:gd name="connsiteY509" fmla="*/ 3809685 h 6858000"/>
              <a:gd name="connsiteX510" fmla="*/ 5497454 w 6569477"/>
              <a:gd name="connsiteY510" fmla="*/ 3843426 h 6858000"/>
              <a:gd name="connsiteX511" fmla="*/ 5497455 w 6569477"/>
              <a:gd name="connsiteY511" fmla="*/ 3851862 h 6858000"/>
              <a:gd name="connsiteX512" fmla="*/ 5489416 w 6569477"/>
              <a:gd name="connsiteY512" fmla="*/ 3851862 h 6858000"/>
              <a:gd name="connsiteX513" fmla="*/ 5490073 w 6569477"/>
              <a:gd name="connsiteY513" fmla="*/ 3838023 h 6858000"/>
              <a:gd name="connsiteX514" fmla="*/ 5480584 w 6569477"/>
              <a:gd name="connsiteY514" fmla="*/ 3801246 h 6858000"/>
              <a:gd name="connsiteX515" fmla="*/ 5489019 w 6569477"/>
              <a:gd name="connsiteY515" fmla="*/ 3792812 h 6858000"/>
              <a:gd name="connsiteX516" fmla="*/ 5489019 w 6569477"/>
              <a:gd name="connsiteY516" fmla="*/ 3784378 h 6858000"/>
              <a:gd name="connsiteX517" fmla="*/ 5497455 w 6569477"/>
              <a:gd name="connsiteY517" fmla="*/ 3775942 h 6858000"/>
              <a:gd name="connsiteX518" fmla="*/ 5497455 w 6569477"/>
              <a:gd name="connsiteY518" fmla="*/ 3767506 h 6858000"/>
              <a:gd name="connsiteX519" fmla="*/ 5489019 w 6569477"/>
              <a:gd name="connsiteY519" fmla="*/ 3767506 h 6858000"/>
              <a:gd name="connsiteX520" fmla="*/ 5480584 w 6569477"/>
              <a:gd name="connsiteY520" fmla="*/ 3700021 h 6858000"/>
              <a:gd name="connsiteX521" fmla="*/ 5489019 w 6569477"/>
              <a:gd name="connsiteY521" fmla="*/ 3700021 h 6858000"/>
              <a:gd name="connsiteX522" fmla="*/ 5489018 w 6569477"/>
              <a:gd name="connsiteY522" fmla="*/ 3683147 h 6858000"/>
              <a:gd name="connsiteX523" fmla="*/ 5489019 w 6569477"/>
              <a:gd name="connsiteY523" fmla="*/ 3674714 h 6858000"/>
              <a:gd name="connsiteX524" fmla="*/ 5497455 w 6569477"/>
              <a:gd name="connsiteY524" fmla="*/ 3590358 h 6858000"/>
              <a:gd name="connsiteX525" fmla="*/ 5489019 w 6569477"/>
              <a:gd name="connsiteY525" fmla="*/ 3590355 h 6858000"/>
              <a:gd name="connsiteX526" fmla="*/ 5497454 w 6569477"/>
              <a:gd name="connsiteY526" fmla="*/ 3581921 h 6858000"/>
              <a:gd name="connsiteX527" fmla="*/ 5489016 w 6569477"/>
              <a:gd name="connsiteY527" fmla="*/ 3573485 h 6858000"/>
              <a:gd name="connsiteX528" fmla="*/ 5489019 w 6569477"/>
              <a:gd name="connsiteY528" fmla="*/ 3522871 h 6858000"/>
              <a:gd name="connsiteX529" fmla="*/ 5480583 w 6569477"/>
              <a:gd name="connsiteY529" fmla="*/ 3497564 h 6858000"/>
              <a:gd name="connsiteX530" fmla="*/ 5489019 w 6569477"/>
              <a:gd name="connsiteY530" fmla="*/ 3489128 h 6858000"/>
              <a:gd name="connsiteX531" fmla="*/ 5472148 w 6569477"/>
              <a:gd name="connsiteY531" fmla="*/ 3480692 h 6858000"/>
              <a:gd name="connsiteX532" fmla="*/ 5480583 w 6569477"/>
              <a:gd name="connsiteY532" fmla="*/ 3480694 h 6858000"/>
              <a:gd name="connsiteX533" fmla="*/ 5480584 w 6569477"/>
              <a:gd name="connsiteY533" fmla="*/ 3472258 h 6858000"/>
              <a:gd name="connsiteX534" fmla="*/ 5480584 w 6569477"/>
              <a:gd name="connsiteY534" fmla="*/ 3463821 h 6858000"/>
              <a:gd name="connsiteX535" fmla="*/ 5480583 w 6569477"/>
              <a:gd name="connsiteY535" fmla="*/ 3455387 h 6858000"/>
              <a:gd name="connsiteX536" fmla="*/ 5480584 w 6569477"/>
              <a:gd name="connsiteY536" fmla="*/ 3446949 h 6858000"/>
              <a:gd name="connsiteX537" fmla="*/ 5489018 w 6569477"/>
              <a:gd name="connsiteY537" fmla="*/ 3430080 h 6858000"/>
              <a:gd name="connsiteX538" fmla="*/ 5480583 w 6569477"/>
              <a:gd name="connsiteY538" fmla="*/ 3413208 h 6858000"/>
              <a:gd name="connsiteX539" fmla="*/ 5489019 w 6569477"/>
              <a:gd name="connsiteY539" fmla="*/ 3362594 h 6858000"/>
              <a:gd name="connsiteX540" fmla="*/ 6476672 w 6569477"/>
              <a:gd name="connsiteY540" fmla="*/ 3330681 h 6858000"/>
              <a:gd name="connsiteX541" fmla="*/ 6474216 w 6569477"/>
              <a:gd name="connsiteY541" fmla="*/ 3344735 h 6858000"/>
              <a:gd name="connsiteX542" fmla="*/ 6474237 w 6569477"/>
              <a:gd name="connsiteY542" fmla="*/ 3389156 h 6858000"/>
              <a:gd name="connsiteX543" fmla="*/ 6473057 w 6569477"/>
              <a:gd name="connsiteY543" fmla="*/ 3436128 h 6858000"/>
              <a:gd name="connsiteX544" fmla="*/ 6474117 w 6569477"/>
              <a:gd name="connsiteY544" fmla="*/ 3429860 h 6858000"/>
              <a:gd name="connsiteX545" fmla="*/ 6484385 w 6569477"/>
              <a:gd name="connsiteY545" fmla="*/ 3401681 h 6858000"/>
              <a:gd name="connsiteX546" fmla="*/ 6476754 w 6569477"/>
              <a:gd name="connsiteY546" fmla="*/ 3334041 h 6858000"/>
              <a:gd name="connsiteX547" fmla="*/ 4591997 w 6569477"/>
              <a:gd name="connsiteY547" fmla="*/ 3197452 h 6858000"/>
              <a:gd name="connsiteX548" fmla="*/ 4573874 w 6569477"/>
              <a:gd name="connsiteY548" fmla="*/ 3239660 h 6858000"/>
              <a:gd name="connsiteX549" fmla="*/ 4466612 w 6569477"/>
              <a:gd name="connsiteY549" fmla="*/ 4099989 h 6858000"/>
              <a:gd name="connsiteX550" fmla="*/ 4461265 w 6569477"/>
              <a:gd name="connsiteY550" fmla="*/ 4132980 h 6858000"/>
              <a:gd name="connsiteX551" fmla="*/ 4451817 w 6569477"/>
              <a:gd name="connsiteY551" fmla="*/ 4150441 h 6858000"/>
              <a:gd name="connsiteX552" fmla="*/ 4445021 w 6569477"/>
              <a:gd name="connsiteY552" fmla="*/ 4150252 h 6858000"/>
              <a:gd name="connsiteX553" fmla="*/ 4440617 w 6569477"/>
              <a:gd name="connsiteY553" fmla="*/ 4171396 h 6858000"/>
              <a:gd name="connsiteX554" fmla="*/ 4419203 w 6569477"/>
              <a:gd name="connsiteY554" fmla="*/ 4256889 h 6858000"/>
              <a:gd name="connsiteX555" fmla="*/ 4407405 w 6569477"/>
              <a:gd name="connsiteY555" fmla="*/ 4258040 h 6858000"/>
              <a:gd name="connsiteX556" fmla="*/ 4396892 w 6569477"/>
              <a:gd name="connsiteY556" fmla="*/ 4321021 h 6858000"/>
              <a:gd name="connsiteX557" fmla="*/ 4369578 w 6569477"/>
              <a:gd name="connsiteY557" fmla="*/ 4407090 h 6858000"/>
              <a:gd name="connsiteX558" fmla="*/ 4333800 w 6569477"/>
              <a:gd name="connsiteY558" fmla="*/ 4479686 h 6858000"/>
              <a:gd name="connsiteX559" fmla="*/ 4325334 w 6569477"/>
              <a:gd name="connsiteY559" fmla="*/ 4466213 h 6858000"/>
              <a:gd name="connsiteX560" fmla="*/ 4280710 w 6569477"/>
              <a:gd name="connsiteY560" fmla="*/ 4594480 h 6858000"/>
              <a:gd name="connsiteX561" fmla="*/ 4225440 w 6569477"/>
              <a:gd name="connsiteY561" fmla="*/ 4735700 h 6858000"/>
              <a:gd name="connsiteX562" fmla="*/ 4207997 w 6569477"/>
              <a:gd name="connsiteY562" fmla="*/ 4727870 h 6858000"/>
              <a:gd name="connsiteX563" fmla="*/ 4197352 w 6569477"/>
              <a:gd name="connsiteY563" fmla="*/ 4740823 h 6858000"/>
              <a:gd name="connsiteX564" fmla="*/ 4196197 w 6569477"/>
              <a:gd name="connsiteY564" fmla="*/ 4729021 h 6858000"/>
              <a:gd name="connsiteX565" fmla="*/ 4197864 w 6569477"/>
              <a:gd name="connsiteY565" fmla="*/ 4721710 h 6858000"/>
              <a:gd name="connsiteX566" fmla="*/ 4198377 w 6569477"/>
              <a:gd name="connsiteY566" fmla="*/ 4702596 h 6858000"/>
              <a:gd name="connsiteX567" fmla="*/ 4205687 w 6569477"/>
              <a:gd name="connsiteY567" fmla="*/ 4704265 h 6858000"/>
              <a:gd name="connsiteX568" fmla="*/ 4211842 w 6569477"/>
              <a:gd name="connsiteY568" fmla="*/ 4694134 h 6858000"/>
              <a:gd name="connsiteX569" fmla="*/ 4212998 w 6569477"/>
              <a:gd name="connsiteY569" fmla="*/ 4705936 h 6858000"/>
              <a:gd name="connsiteX570" fmla="*/ 4211331 w 6569477"/>
              <a:gd name="connsiteY570" fmla="*/ 4713247 h 6858000"/>
              <a:gd name="connsiteX571" fmla="*/ 4241466 w 6569477"/>
              <a:gd name="connsiteY571" fmla="*/ 4631670 h 6858000"/>
              <a:gd name="connsiteX572" fmla="*/ 4288913 w 6569477"/>
              <a:gd name="connsiteY572" fmla="*/ 4507894 h 6858000"/>
              <a:gd name="connsiteX573" fmla="*/ 4316357 w 6569477"/>
              <a:gd name="connsiteY573" fmla="*/ 4471856 h 6858000"/>
              <a:gd name="connsiteX574" fmla="*/ 4320714 w 6569477"/>
              <a:gd name="connsiteY574" fmla="*/ 4419005 h 6858000"/>
              <a:gd name="connsiteX575" fmla="*/ 4355338 w 6569477"/>
              <a:gd name="connsiteY575" fmla="*/ 4334607 h 6858000"/>
              <a:gd name="connsiteX576" fmla="*/ 4378161 w 6569477"/>
              <a:gd name="connsiteY576" fmla="*/ 4251360 h 6858000"/>
              <a:gd name="connsiteX577" fmla="*/ 4394450 w 6569477"/>
              <a:gd name="connsiteY577" fmla="*/ 4247389 h 6858000"/>
              <a:gd name="connsiteX578" fmla="*/ 4413578 w 6569477"/>
              <a:gd name="connsiteY578" fmla="*/ 4184571 h 6858000"/>
              <a:gd name="connsiteX579" fmla="*/ 4421652 w 6569477"/>
              <a:gd name="connsiteY579" fmla="*/ 4146369 h 6858000"/>
              <a:gd name="connsiteX580" fmla="*/ 4419667 w 6569477"/>
              <a:gd name="connsiteY580" fmla="*/ 4145669 h 6858000"/>
              <a:gd name="connsiteX581" fmla="*/ 4417525 w 6569477"/>
              <a:gd name="connsiteY581" fmla="*/ 4118952 h 6858000"/>
              <a:gd name="connsiteX582" fmla="*/ 4441264 w 6569477"/>
              <a:gd name="connsiteY582" fmla="*/ 4013294 h 6858000"/>
              <a:gd name="connsiteX583" fmla="*/ 4436422 w 6569477"/>
              <a:gd name="connsiteY583" fmla="*/ 4018999 h 6858000"/>
              <a:gd name="connsiteX584" fmla="*/ 4431567 w 6569477"/>
              <a:gd name="connsiteY584" fmla="*/ 4022637 h 6858000"/>
              <a:gd name="connsiteX585" fmla="*/ 4428326 w 6569477"/>
              <a:gd name="connsiteY585" fmla="*/ 4020913 h 6858000"/>
              <a:gd name="connsiteX586" fmla="*/ 4391474 w 6569477"/>
              <a:gd name="connsiteY586" fmla="*/ 4157215 h 6858000"/>
              <a:gd name="connsiteX587" fmla="*/ 3740297 w 6569477"/>
              <a:gd name="connsiteY587" fmla="*/ 5325287 h 6858000"/>
              <a:gd name="connsiteX588" fmla="*/ 3673269 w 6569477"/>
              <a:gd name="connsiteY588" fmla="*/ 5399037 h 6858000"/>
              <a:gd name="connsiteX589" fmla="*/ 3669727 w 6569477"/>
              <a:gd name="connsiteY589" fmla="*/ 5403831 h 6858000"/>
              <a:gd name="connsiteX590" fmla="*/ 3640004 w 6569477"/>
              <a:gd name="connsiteY590" fmla="*/ 5455366 h 6858000"/>
              <a:gd name="connsiteX591" fmla="*/ 3518669 w 6569477"/>
              <a:gd name="connsiteY591" fmla="*/ 5580675 h 6858000"/>
              <a:gd name="connsiteX592" fmla="*/ 3333378 w 6569477"/>
              <a:gd name="connsiteY592" fmla="*/ 5787546 h 6858000"/>
              <a:gd name="connsiteX593" fmla="*/ 2632692 w 6569477"/>
              <a:gd name="connsiteY593" fmla="*/ 6357958 h 6858000"/>
              <a:gd name="connsiteX594" fmla="*/ 2932959 w 6569477"/>
              <a:gd name="connsiteY594" fmla="*/ 6170259 h 6858000"/>
              <a:gd name="connsiteX595" fmla="*/ 3209727 w 6569477"/>
              <a:gd name="connsiteY595" fmla="*/ 5975694 h 6858000"/>
              <a:gd name="connsiteX596" fmla="*/ 3479318 w 6569477"/>
              <a:gd name="connsiteY596" fmla="*/ 5724393 h 6858000"/>
              <a:gd name="connsiteX597" fmla="*/ 3630789 w 6569477"/>
              <a:gd name="connsiteY597" fmla="*/ 5574052 h 6858000"/>
              <a:gd name="connsiteX598" fmla="*/ 3641784 w 6569477"/>
              <a:gd name="connsiteY598" fmla="*/ 5558498 h 6858000"/>
              <a:gd name="connsiteX599" fmla="*/ 3648847 w 6569477"/>
              <a:gd name="connsiteY599" fmla="*/ 5558267 h 6858000"/>
              <a:gd name="connsiteX600" fmla="*/ 3723992 w 6569477"/>
              <a:gd name="connsiteY600" fmla="*/ 5473810 h 6858000"/>
              <a:gd name="connsiteX601" fmla="*/ 3661585 w 6569477"/>
              <a:gd name="connsiteY601" fmla="*/ 5560315 h 6858000"/>
              <a:gd name="connsiteX602" fmla="*/ 3668289 w 6569477"/>
              <a:gd name="connsiteY602" fmla="*/ 5568400 h 6858000"/>
              <a:gd name="connsiteX603" fmla="*/ 3671349 w 6569477"/>
              <a:gd name="connsiteY603" fmla="*/ 5565159 h 6858000"/>
              <a:gd name="connsiteX604" fmla="*/ 3704743 w 6569477"/>
              <a:gd name="connsiteY604" fmla="*/ 5518593 h 6858000"/>
              <a:gd name="connsiteX605" fmla="*/ 3742448 w 6569477"/>
              <a:gd name="connsiteY605" fmla="*/ 5493487 h 6858000"/>
              <a:gd name="connsiteX606" fmla="*/ 3763817 w 6569477"/>
              <a:gd name="connsiteY606" fmla="*/ 5444954 h 6858000"/>
              <a:gd name="connsiteX607" fmla="*/ 3824093 w 6569477"/>
              <a:gd name="connsiteY607" fmla="*/ 5376481 h 6858000"/>
              <a:gd name="connsiteX608" fmla="*/ 3872840 w 6569477"/>
              <a:gd name="connsiteY608" fmla="*/ 5305243 h 6858000"/>
              <a:gd name="connsiteX609" fmla="*/ 3889533 w 6569477"/>
              <a:gd name="connsiteY609" fmla="*/ 5306806 h 6858000"/>
              <a:gd name="connsiteX610" fmla="*/ 4015119 w 6569477"/>
              <a:gd name="connsiteY610" fmla="*/ 5097899 h 6858000"/>
              <a:gd name="connsiteX611" fmla="*/ 3994464 w 6569477"/>
              <a:gd name="connsiteY611" fmla="*/ 5102704 h 6858000"/>
              <a:gd name="connsiteX612" fmla="*/ 4092802 w 6569477"/>
              <a:gd name="connsiteY612" fmla="*/ 4987260 h 6858000"/>
              <a:gd name="connsiteX613" fmla="*/ 4080850 w 6569477"/>
              <a:gd name="connsiteY613" fmla="*/ 5021436 h 6858000"/>
              <a:gd name="connsiteX614" fmla="*/ 4078382 w 6569477"/>
              <a:gd name="connsiteY614" fmla="*/ 5029071 h 6858000"/>
              <a:gd name="connsiteX615" fmla="*/ 4076190 w 6569477"/>
              <a:gd name="connsiteY615" fmla="*/ 5029922 h 6858000"/>
              <a:gd name="connsiteX616" fmla="*/ 4076596 w 6569477"/>
              <a:gd name="connsiteY616" fmla="*/ 5034592 h 6858000"/>
              <a:gd name="connsiteX617" fmla="*/ 4078382 w 6569477"/>
              <a:gd name="connsiteY617" fmla="*/ 5029071 h 6858000"/>
              <a:gd name="connsiteX618" fmla="*/ 4080559 w 6569477"/>
              <a:gd name="connsiteY618" fmla="*/ 5028225 h 6858000"/>
              <a:gd name="connsiteX619" fmla="*/ 4085722 w 6569477"/>
              <a:gd name="connsiteY619" fmla="*/ 5027024 h 6858000"/>
              <a:gd name="connsiteX620" fmla="*/ 4077797 w 6569477"/>
              <a:gd name="connsiteY620" fmla="*/ 5039757 h 6858000"/>
              <a:gd name="connsiteX621" fmla="*/ 4079000 w 6569477"/>
              <a:gd name="connsiteY621" fmla="*/ 5044924 h 6858000"/>
              <a:gd name="connsiteX622" fmla="*/ 4073836 w 6569477"/>
              <a:gd name="connsiteY622" fmla="*/ 5046125 h 6858000"/>
              <a:gd name="connsiteX623" fmla="*/ 3990632 w 6569477"/>
              <a:gd name="connsiteY623" fmla="*/ 5179830 h 6858000"/>
              <a:gd name="connsiteX624" fmla="*/ 3909830 w 6569477"/>
              <a:gd name="connsiteY624" fmla="*/ 5323866 h 6858000"/>
              <a:gd name="connsiteX625" fmla="*/ 3898301 w 6569477"/>
              <a:gd name="connsiteY625" fmla="*/ 5321102 h 6858000"/>
              <a:gd name="connsiteX626" fmla="*/ 3867806 w 6569477"/>
              <a:gd name="connsiteY626" fmla="*/ 5377204 h 6858000"/>
              <a:gd name="connsiteX627" fmla="*/ 3813895 w 6569477"/>
              <a:gd name="connsiteY627" fmla="*/ 5449641 h 6858000"/>
              <a:gd name="connsiteX628" fmla="*/ 3756379 w 6569477"/>
              <a:gd name="connsiteY628" fmla="*/ 5506583 h 6858000"/>
              <a:gd name="connsiteX629" fmla="*/ 3752775 w 6569477"/>
              <a:gd name="connsiteY629" fmla="*/ 5491084 h 6858000"/>
              <a:gd name="connsiteX630" fmla="*/ 3709265 w 6569477"/>
              <a:gd name="connsiteY630" fmla="*/ 5546809 h 6858000"/>
              <a:gd name="connsiteX631" fmla="*/ 3669885 w 6569477"/>
              <a:gd name="connsiteY631" fmla="*/ 5596303 h 6858000"/>
              <a:gd name="connsiteX632" fmla="*/ 3646499 w 6569477"/>
              <a:gd name="connsiteY632" fmla="*/ 5639958 h 6858000"/>
              <a:gd name="connsiteX633" fmla="*/ 3613620 w 6569477"/>
              <a:gd name="connsiteY633" fmla="*/ 5675270 h 6858000"/>
              <a:gd name="connsiteX634" fmla="*/ 3413507 w 6569477"/>
              <a:gd name="connsiteY634" fmla="*/ 5872624 h 6858000"/>
              <a:gd name="connsiteX635" fmla="*/ 3322805 w 6569477"/>
              <a:gd name="connsiteY635" fmla="*/ 5952776 h 6858000"/>
              <a:gd name="connsiteX636" fmla="*/ 3320558 w 6569477"/>
              <a:gd name="connsiteY636" fmla="*/ 5955085 h 6858000"/>
              <a:gd name="connsiteX637" fmla="*/ 3314757 w 6569477"/>
              <a:gd name="connsiteY637" fmla="*/ 5959888 h 6858000"/>
              <a:gd name="connsiteX638" fmla="*/ 3307300 w 6569477"/>
              <a:gd name="connsiteY638" fmla="*/ 5966478 h 6858000"/>
              <a:gd name="connsiteX639" fmla="*/ 3303928 w 6569477"/>
              <a:gd name="connsiteY639" fmla="*/ 5968852 h 6858000"/>
              <a:gd name="connsiteX640" fmla="*/ 3201349 w 6569477"/>
              <a:gd name="connsiteY640" fmla="*/ 6053762 h 6858000"/>
              <a:gd name="connsiteX641" fmla="*/ 3207992 w 6569477"/>
              <a:gd name="connsiteY641" fmla="*/ 6056670 h 6858000"/>
              <a:gd name="connsiteX642" fmla="*/ 3225724 w 6569477"/>
              <a:gd name="connsiteY642" fmla="*/ 6055701 h 6858000"/>
              <a:gd name="connsiteX643" fmla="*/ 3234055 w 6569477"/>
              <a:gd name="connsiteY643" fmla="*/ 6055584 h 6858000"/>
              <a:gd name="connsiteX644" fmla="*/ 3383085 w 6569477"/>
              <a:gd name="connsiteY644" fmla="*/ 5947757 h 6858000"/>
              <a:gd name="connsiteX645" fmla="*/ 3692178 w 6569477"/>
              <a:gd name="connsiteY645" fmla="*/ 5663100 h 6858000"/>
              <a:gd name="connsiteX646" fmla="*/ 3726668 w 6569477"/>
              <a:gd name="connsiteY646" fmla="*/ 5628774 h 6858000"/>
              <a:gd name="connsiteX647" fmla="*/ 3751517 w 6569477"/>
              <a:gd name="connsiteY647" fmla="*/ 5601329 h 6858000"/>
              <a:gd name="connsiteX648" fmla="*/ 3758066 w 6569477"/>
              <a:gd name="connsiteY648" fmla="*/ 5598201 h 6858000"/>
              <a:gd name="connsiteX649" fmla="*/ 4021526 w 6569477"/>
              <a:gd name="connsiteY649" fmla="*/ 5278330 h 6858000"/>
              <a:gd name="connsiteX650" fmla="*/ 4018741 w 6569477"/>
              <a:gd name="connsiteY650" fmla="*/ 5279415 h 6858000"/>
              <a:gd name="connsiteX651" fmla="*/ 4005846 w 6569477"/>
              <a:gd name="connsiteY651" fmla="*/ 5290131 h 6858000"/>
              <a:gd name="connsiteX652" fmla="*/ 4006936 w 6569477"/>
              <a:gd name="connsiteY652" fmla="*/ 5278323 h 6858000"/>
              <a:gd name="connsiteX653" fmla="*/ 4009950 w 6569477"/>
              <a:gd name="connsiteY653" fmla="*/ 5271457 h 6858000"/>
              <a:gd name="connsiteX654" fmla="*/ 4014054 w 6569477"/>
              <a:gd name="connsiteY654" fmla="*/ 5252781 h 6858000"/>
              <a:gd name="connsiteX655" fmla="*/ 4020918 w 6569477"/>
              <a:gd name="connsiteY655" fmla="*/ 5255799 h 6858000"/>
              <a:gd name="connsiteX656" fmla="*/ 4028873 w 6569477"/>
              <a:gd name="connsiteY656" fmla="*/ 5247008 h 6858000"/>
              <a:gd name="connsiteX657" fmla="*/ 4027784 w 6569477"/>
              <a:gd name="connsiteY657" fmla="*/ 5258816 h 6858000"/>
              <a:gd name="connsiteX658" fmla="*/ 4024769 w 6569477"/>
              <a:gd name="connsiteY658" fmla="*/ 5265682 h 6858000"/>
              <a:gd name="connsiteX659" fmla="*/ 4069734 w 6569477"/>
              <a:gd name="connsiteY659" fmla="*/ 5191244 h 6858000"/>
              <a:gd name="connsiteX660" fmla="*/ 4139652 w 6569477"/>
              <a:gd name="connsiteY660" fmla="*/ 5078624 h 6858000"/>
              <a:gd name="connsiteX661" fmla="*/ 4173395 w 6569477"/>
              <a:gd name="connsiteY661" fmla="*/ 5048402 h 6858000"/>
              <a:gd name="connsiteX662" fmla="*/ 4187632 w 6569477"/>
              <a:gd name="connsiteY662" fmla="*/ 4997320 h 6858000"/>
              <a:gd name="connsiteX663" fmla="*/ 4237537 w 6569477"/>
              <a:gd name="connsiteY663" fmla="*/ 4920957 h 6858000"/>
              <a:gd name="connsiteX664" fmla="*/ 4275637 w 6569477"/>
              <a:gd name="connsiteY664" fmla="*/ 4843501 h 6858000"/>
              <a:gd name="connsiteX665" fmla="*/ 4292382 w 6569477"/>
              <a:gd name="connsiteY665" fmla="*/ 4842669 h 6858000"/>
              <a:gd name="connsiteX666" fmla="*/ 4386922 w 6569477"/>
              <a:gd name="connsiteY666" fmla="*/ 4618000 h 6858000"/>
              <a:gd name="connsiteX667" fmla="*/ 4367162 w 6569477"/>
              <a:gd name="connsiteY667" fmla="*/ 4625699 h 6858000"/>
              <a:gd name="connsiteX668" fmla="*/ 4425731 w 6569477"/>
              <a:gd name="connsiteY668" fmla="*/ 4531642 h 6858000"/>
              <a:gd name="connsiteX669" fmla="*/ 4440463 w 6569477"/>
              <a:gd name="connsiteY669" fmla="*/ 4509053 h 6858000"/>
              <a:gd name="connsiteX670" fmla="*/ 4496479 w 6569477"/>
              <a:gd name="connsiteY670" fmla="*/ 4324901 h 6858000"/>
              <a:gd name="connsiteX671" fmla="*/ 4558379 w 6569477"/>
              <a:gd name="connsiteY671" fmla="*/ 4048002 h 6858000"/>
              <a:gd name="connsiteX672" fmla="*/ 4558015 w 6569477"/>
              <a:gd name="connsiteY672" fmla="*/ 3905566 h 6858000"/>
              <a:gd name="connsiteX673" fmla="*/ 4557679 w 6569477"/>
              <a:gd name="connsiteY673" fmla="*/ 3800467 h 6858000"/>
              <a:gd name="connsiteX674" fmla="*/ 4604555 w 6569477"/>
              <a:gd name="connsiteY674" fmla="*/ 3232475 h 6858000"/>
              <a:gd name="connsiteX675" fmla="*/ 4591997 w 6569477"/>
              <a:gd name="connsiteY675" fmla="*/ 3197452 h 6858000"/>
              <a:gd name="connsiteX676" fmla="*/ 6452746 w 6569477"/>
              <a:gd name="connsiteY676" fmla="*/ 3122946 h 6858000"/>
              <a:gd name="connsiteX677" fmla="*/ 6453162 w 6569477"/>
              <a:gd name="connsiteY677" fmla="*/ 3130579 h 6858000"/>
              <a:gd name="connsiteX678" fmla="*/ 6456587 w 6569477"/>
              <a:gd name="connsiteY678" fmla="*/ 3167050 h 6858000"/>
              <a:gd name="connsiteX679" fmla="*/ 6461451 w 6569477"/>
              <a:gd name="connsiteY679" fmla="*/ 3181937 h 6858000"/>
              <a:gd name="connsiteX680" fmla="*/ 6467043 w 6569477"/>
              <a:gd name="connsiteY680" fmla="*/ 3130919 h 6858000"/>
              <a:gd name="connsiteX681" fmla="*/ 6466334 w 6569477"/>
              <a:gd name="connsiteY681" fmla="*/ 3130706 h 6858000"/>
              <a:gd name="connsiteX682" fmla="*/ 6458257 w 6569477"/>
              <a:gd name="connsiteY682" fmla="*/ 3143801 h 6858000"/>
              <a:gd name="connsiteX683" fmla="*/ 6455200 w 6569477"/>
              <a:gd name="connsiteY683" fmla="*/ 3129015 h 6858000"/>
              <a:gd name="connsiteX684" fmla="*/ 5899755 w 6569477"/>
              <a:gd name="connsiteY684" fmla="*/ 3090904 h 6858000"/>
              <a:gd name="connsiteX685" fmla="*/ 5899749 w 6569477"/>
              <a:gd name="connsiteY685" fmla="*/ 3090971 h 6858000"/>
              <a:gd name="connsiteX686" fmla="*/ 5913876 w 6569477"/>
              <a:gd name="connsiteY686" fmla="*/ 3255517 h 6858000"/>
              <a:gd name="connsiteX687" fmla="*/ 5902787 w 6569477"/>
              <a:gd name="connsiteY687" fmla="*/ 3259712 h 6858000"/>
              <a:gd name="connsiteX688" fmla="*/ 5909097 w 6569477"/>
              <a:gd name="connsiteY688" fmla="*/ 3323253 h 6858000"/>
              <a:gd name="connsiteX689" fmla="*/ 5905223 w 6569477"/>
              <a:gd name="connsiteY689" fmla="*/ 3413467 h 6858000"/>
              <a:gd name="connsiteX690" fmla="*/ 5889655 w 6569477"/>
              <a:gd name="connsiteY690" fmla="*/ 3492889 h 6858000"/>
              <a:gd name="connsiteX691" fmla="*/ 5877964 w 6569477"/>
              <a:gd name="connsiteY691" fmla="*/ 3482098 h 6858000"/>
              <a:gd name="connsiteX692" fmla="*/ 5873297 w 6569477"/>
              <a:gd name="connsiteY692" fmla="*/ 3552644 h 6858000"/>
              <a:gd name="connsiteX693" fmla="*/ 5868721 w 6569477"/>
              <a:gd name="connsiteY693" fmla="*/ 3613366 h 6858000"/>
              <a:gd name="connsiteX694" fmla="*/ 5868626 w 6569477"/>
              <a:gd name="connsiteY694" fmla="*/ 3615664 h 6858000"/>
              <a:gd name="connsiteX695" fmla="*/ 5902370 w 6569477"/>
              <a:gd name="connsiteY695" fmla="*/ 3649406 h 6858000"/>
              <a:gd name="connsiteX696" fmla="*/ 5893933 w 6569477"/>
              <a:gd name="connsiteY696" fmla="*/ 3759069 h 6858000"/>
              <a:gd name="connsiteX697" fmla="*/ 5910807 w 6569477"/>
              <a:gd name="connsiteY697" fmla="*/ 3708454 h 6858000"/>
              <a:gd name="connsiteX698" fmla="*/ 5913969 w 6569477"/>
              <a:gd name="connsiteY698" fmla="*/ 3735871 h 6858000"/>
              <a:gd name="connsiteX699" fmla="*/ 5913771 w 6569477"/>
              <a:gd name="connsiteY699" fmla="*/ 3738386 h 6858000"/>
              <a:gd name="connsiteX700" fmla="*/ 5919568 w 6569477"/>
              <a:gd name="connsiteY700" fmla="*/ 3702380 h 6858000"/>
              <a:gd name="connsiteX701" fmla="*/ 5920803 w 6569477"/>
              <a:gd name="connsiteY701" fmla="*/ 3653480 h 6858000"/>
              <a:gd name="connsiteX702" fmla="*/ 5935379 w 6569477"/>
              <a:gd name="connsiteY702" fmla="*/ 3617663 h 6858000"/>
              <a:gd name="connsiteX703" fmla="*/ 5927180 w 6569477"/>
              <a:gd name="connsiteY703" fmla="*/ 3573144 h 6858000"/>
              <a:gd name="connsiteX704" fmla="*/ 5936885 w 6569477"/>
              <a:gd name="connsiteY704" fmla="*/ 3495878 h 6858000"/>
              <a:gd name="connsiteX705" fmla="*/ 5937123 w 6569477"/>
              <a:gd name="connsiteY705" fmla="*/ 3422193 h 6858000"/>
              <a:gd name="connsiteX706" fmla="*/ 5949659 w 6569477"/>
              <a:gd name="connsiteY706" fmla="*/ 3415287 h 6858000"/>
              <a:gd name="connsiteX707" fmla="*/ 5948577 w 6569477"/>
              <a:gd name="connsiteY707" fmla="*/ 3308820 h 6858000"/>
              <a:gd name="connsiteX708" fmla="*/ 5940173 w 6569477"/>
              <a:gd name="connsiteY708" fmla="*/ 3227623 h 6858000"/>
              <a:gd name="connsiteX709" fmla="*/ 5936112 w 6569477"/>
              <a:gd name="connsiteY709" fmla="*/ 3227623 h 6858000"/>
              <a:gd name="connsiteX710" fmla="*/ 5934113 w 6569477"/>
              <a:gd name="connsiteY710" fmla="*/ 3216005 h 6858000"/>
              <a:gd name="connsiteX711" fmla="*/ 5933300 w 6569477"/>
              <a:gd name="connsiteY711" fmla="*/ 3217735 h 6858000"/>
              <a:gd name="connsiteX712" fmla="*/ 5925816 w 6569477"/>
              <a:gd name="connsiteY712" fmla="*/ 3220835 h 6858000"/>
              <a:gd name="connsiteX713" fmla="*/ 5922789 w 6569477"/>
              <a:gd name="connsiteY713" fmla="*/ 3182917 h 6858000"/>
              <a:gd name="connsiteX714" fmla="*/ 5925668 w 6569477"/>
              <a:gd name="connsiteY714" fmla="*/ 3166923 h 6858000"/>
              <a:gd name="connsiteX715" fmla="*/ 5922799 w 6569477"/>
              <a:gd name="connsiteY715" fmla="*/ 3150253 h 6858000"/>
              <a:gd name="connsiteX716" fmla="*/ 6470079 w 6569477"/>
              <a:gd name="connsiteY716" fmla="*/ 2971783 h 6858000"/>
              <a:gd name="connsiteX717" fmla="*/ 6459848 w 6569477"/>
              <a:gd name="connsiteY717" fmla="*/ 2985189 h 6858000"/>
              <a:gd name="connsiteX718" fmla="*/ 6446665 w 6569477"/>
              <a:gd name="connsiteY718" fmla="*/ 2989730 h 6858000"/>
              <a:gd name="connsiteX719" fmla="*/ 6447438 w 6569477"/>
              <a:gd name="connsiteY719" fmla="*/ 2994236 h 6858000"/>
              <a:gd name="connsiteX720" fmla="*/ 6440386 w 6569477"/>
              <a:gd name="connsiteY720" fmla="*/ 3018174 h 6858000"/>
              <a:gd name="connsiteX721" fmla="*/ 6450805 w 6569477"/>
              <a:gd name="connsiteY721" fmla="*/ 3087293 h 6858000"/>
              <a:gd name="connsiteX722" fmla="*/ 6451373 w 6569477"/>
              <a:gd name="connsiteY722" fmla="*/ 3097752 h 6858000"/>
              <a:gd name="connsiteX723" fmla="*/ 6456557 w 6569477"/>
              <a:gd name="connsiteY723" fmla="*/ 3096583 h 6858000"/>
              <a:gd name="connsiteX724" fmla="*/ 6467490 w 6569477"/>
              <a:gd name="connsiteY724" fmla="*/ 3085383 h 6858000"/>
              <a:gd name="connsiteX725" fmla="*/ 6469775 w 6569477"/>
              <a:gd name="connsiteY725" fmla="*/ 3085600 h 6858000"/>
              <a:gd name="connsiteX726" fmla="*/ 6473655 w 6569477"/>
              <a:gd name="connsiteY726" fmla="*/ 3017169 h 6858000"/>
              <a:gd name="connsiteX727" fmla="*/ 6473968 w 6569477"/>
              <a:gd name="connsiteY727" fmla="*/ 2994029 h 6858000"/>
              <a:gd name="connsiteX728" fmla="*/ 5796128 w 6569477"/>
              <a:gd name="connsiteY728" fmla="*/ 2808658 h 6858000"/>
              <a:gd name="connsiteX729" fmla="*/ 5796854 w 6569477"/>
              <a:gd name="connsiteY729" fmla="*/ 2813211 h 6858000"/>
              <a:gd name="connsiteX730" fmla="*/ 5790016 w 6569477"/>
              <a:gd name="connsiteY730" fmla="*/ 2888065 h 6858000"/>
              <a:gd name="connsiteX731" fmla="*/ 5804143 w 6569477"/>
              <a:gd name="connsiteY731" fmla="*/ 3052612 h 6858000"/>
              <a:gd name="connsiteX732" fmla="*/ 5793054 w 6569477"/>
              <a:gd name="connsiteY732" fmla="*/ 3056806 h 6858000"/>
              <a:gd name="connsiteX733" fmla="*/ 5799363 w 6569477"/>
              <a:gd name="connsiteY733" fmla="*/ 3120348 h 6858000"/>
              <a:gd name="connsiteX734" fmla="*/ 5795489 w 6569477"/>
              <a:gd name="connsiteY734" fmla="*/ 3210561 h 6858000"/>
              <a:gd name="connsiteX735" fmla="*/ 5779922 w 6569477"/>
              <a:gd name="connsiteY735" fmla="*/ 3289984 h 6858000"/>
              <a:gd name="connsiteX736" fmla="*/ 5768230 w 6569477"/>
              <a:gd name="connsiteY736" fmla="*/ 3279192 h 6858000"/>
              <a:gd name="connsiteX737" fmla="*/ 5758672 w 6569477"/>
              <a:gd name="connsiteY737" fmla="*/ 3414663 h 6858000"/>
              <a:gd name="connsiteX738" fmla="*/ 5755841 w 6569477"/>
              <a:gd name="connsiteY738" fmla="*/ 3484197 h 6858000"/>
              <a:gd name="connsiteX739" fmla="*/ 5751250 w 6569477"/>
              <a:gd name="connsiteY739" fmla="*/ 3511578 h 6858000"/>
              <a:gd name="connsiteX740" fmla="*/ 5753689 w 6569477"/>
              <a:gd name="connsiteY740" fmla="*/ 3558722 h 6858000"/>
              <a:gd name="connsiteX741" fmla="*/ 5750526 w 6569477"/>
              <a:gd name="connsiteY741" fmla="*/ 3632535 h 6858000"/>
              <a:gd name="connsiteX742" fmla="*/ 5834884 w 6569477"/>
              <a:gd name="connsiteY742" fmla="*/ 3413208 h 6858000"/>
              <a:gd name="connsiteX743" fmla="*/ 5868624 w 6569477"/>
              <a:gd name="connsiteY743" fmla="*/ 3387901 h 6858000"/>
              <a:gd name="connsiteX744" fmla="*/ 5866517 w 6569477"/>
              <a:gd name="connsiteY744" fmla="*/ 3410045 h 6858000"/>
              <a:gd name="connsiteX745" fmla="*/ 5867131 w 6569477"/>
              <a:gd name="connsiteY745" fmla="*/ 3410229 h 6858000"/>
              <a:gd name="connsiteX746" fmla="*/ 5872246 w 6569477"/>
              <a:gd name="connsiteY746" fmla="*/ 3386637 h 6858000"/>
              <a:gd name="connsiteX747" fmla="*/ 5872535 w 6569477"/>
              <a:gd name="connsiteY747" fmla="*/ 3347224 h 6858000"/>
              <a:gd name="connsiteX748" fmla="*/ 5872815 w 6569477"/>
              <a:gd name="connsiteY748" fmla="*/ 3260906 h 6858000"/>
              <a:gd name="connsiteX749" fmla="*/ 5887499 w 6569477"/>
              <a:gd name="connsiteY749" fmla="*/ 3252816 h 6858000"/>
              <a:gd name="connsiteX750" fmla="*/ 5880163 w 6569477"/>
              <a:gd name="connsiteY750" fmla="*/ 3070525 h 6858000"/>
              <a:gd name="connsiteX751" fmla="*/ 5878087 w 6569477"/>
              <a:gd name="connsiteY751" fmla="*/ 3050101 h 6858000"/>
              <a:gd name="connsiteX752" fmla="*/ 5870867 w 6569477"/>
              <a:gd name="connsiteY752" fmla="*/ 3036635 h 6858000"/>
              <a:gd name="connsiteX753" fmla="*/ 5865140 w 6569477"/>
              <a:gd name="connsiteY753" fmla="*/ 3025482 h 6858000"/>
              <a:gd name="connsiteX754" fmla="*/ 5864600 w 6569477"/>
              <a:gd name="connsiteY754" fmla="*/ 3026174 h 6858000"/>
              <a:gd name="connsiteX755" fmla="*/ 5859570 w 6569477"/>
              <a:gd name="connsiteY755" fmla="*/ 3025027 h 6858000"/>
              <a:gd name="connsiteX756" fmla="*/ 5858588 w 6569477"/>
              <a:gd name="connsiteY756" fmla="*/ 3012722 h 6858000"/>
              <a:gd name="connsiteX757" fmla="*/ 5843319 w 6569477"/>
              <a:gd name="connsiteY757" fmla="*/ 2982990 h 6858000"/>
              <a:gd name="connsiteX758" fmla="*/ 5834884 w 6569477"/>
              <a:gd name="connsiteY758" fmla="*/ 3016734 h 6858000"/>
              <a:gd name="connsiteX759" fmla="*/ 5818012 w 6569477"/>
              <a:gd name="connsiteY759" fmla="*/ 2864891 h 6858000"/>
              <a:gd name="connsiteX760" fmla="*/ 5804304 w 6569477"/>
              <a:gd name="connsiteY760" fmla="*/ 2829962 h 6858000"/>
              <a:gd name="connsiteX761" fmla="*/ 6508420 w 6569477"/>
              <a:gd name="connsiteY761" fmla="*/ 2779156 h 6858000"/>
              <a:gd name="connsiteX762" fmla="*/ 6507136 w 6569477"/>
              <a:gd name="connsiteY762" fmla="*/ 2780799 h 6858000"/>
              <a:gd name="connsiteX763" fmla="*/ 6500134 w 6569477"/>
              <a:gd name="connsiteY763" fmla="*/ 2779246 h 6858000"/>
              <a:gd name="connsiteX764" fmla="*/ 6502399 w 6569477"/>
              <a:gd name="connsiteY764" fmla="*/ 2890359 h 6858000"/>
              <a:gd name="connsiteX765" fmla="*/ 6505686 w 6569477"/>
              <a:gd name="connsiteY765" fmla="*/ 2887611 h 6858000"/>
              <a:gd name="connsiteX766" fmla="*/ 6511866 w 6569477"/>
              <a:gd name="connsiteY766" fmla="*/ 2873422 h 6858000"/>
              <a:gd name="connsiteX767" fmla="*/ 6513497 w 6569477"/>
              <a:gd name="connsiteY767" fmla="*/ 2877577 h 6858000"/>
              <a:gd name="connsiteX768" fmla="*/ 6514565 w 6569477"/>
              <a:gd name="connsiteY768" fmla="*/ 2898237 h 6858000"/>
              <a:gd name="connsiteX769" fmla="*/ 6519875 w 6569477"/>
              <a:gd name="connsiteY769" fmla="*/ 2893798 h 6858000"/>
              <a:gd name="connsiteX770" fmla="*/ 6513497 w 6569477"/>
              <a:gd name="connsiteY770" fmla="*/ 2877577 h 6858000"/>
              <a:gd name="connsiteX771" fmla="*/ 5404661 w 6569477"/>
              <a:gd name="connsiteY771" fmla="*/ 2763661 h 6858000"/>
              <a:gd name="connsiteX772" fmla="*/ 5413098 w 6569477"/>
              <a:gd name="connsiteY772" fmla="*/ 2788968 h 6858000"/>
              <a:gd name="connsiteX773" fmla="*/ 5413098 w 6569477"/>
              <a:gd name="connsiteY773" fmla="*/ 2797406 h 6858000"/>
              <a:gd name="connsiteX774" fmla="*/ 5413098 w 6569477"/>
              <a:gd name="connsiteY774" fmla="*/ 2805841 h 6858000"/>
              <a:gd name="connsiteX775" fmla="*/ 5413098 w 6569477"/>
              <a:gd name="connsiteY775" fmla="*/ 2814276 h 6858000"/>
              <a:gd name="connsiteX776" fmla="*/ 5404662 w 6569477"/>
              <a:gd name="connsiteY776" fmla="*/ 2797406 h 6858000"/>
              <a:gd name="connsiteX777" fmla="*/ 6368014 w 6569477"/>
              <a:gd name="connsiteY777" fmla="*/ 2752114 h 6858000"/>
              <a:gd name="connsiteX778" fmla="*/ 6354550 w 6569477"/>
              <a:gd name="connsiteY778" fmla="*/ 2796770 h 6858000"/>
              <a:gd name="connsiteX779" fmla="*/ 6353593 w 6569477"/>
              <a:gd name="connsiteY779" fmla="*/ 2805446 h 6858000"/>
              <a:gd name="connsiteX780" fmla="*/ 6374570 w 6569477"/>
              <a:gd name="connsiteY780" fmla="*/ 2874671 h 6858000"/>
              <a:gd name="connsiteX781" fmla="*/ 6409578 w 6569477"/>
              <a:gd name="connsiteY781" fmla="*/ 3143175 h 6858000"/>
              <a:gd name="connsiteX782" fmla="*/ 6414888 w 6569477"/>
              <a:gd name="connsiteY782" fmla="*/ 3138739 h 6858000"/>
              <a:gd name="connsiteX783" fmla="*/ 6421068 w 6569477"/>
              <a:gd name="connsiteY783" fmla="*/ 3124551 h 6858000"/>
              <a:gd name="connsiteX784" fmla="*/ 6422700 w 6569477"/>
              <a:gd name="connsiteY784" fmla="*/ 3128706 h 6858000"/>
              <a:gd name="connsiteX785" fmla="*/ 6423768 w 6569477"/>
              <a:gd name="connsiteY785" fmla="*/ 3149362 h 6858000"/>
              <a:gd name="connsiteX786" fmla="*/ 6429077 w 6569477"/>
              <a:gd name="connsiteY786" fmla="*/ 3144926 h 6858000"/>
              <a:gd name="connsiteX787" fmla="*/ 6422700 w 6569477"/>
              <a:gd name="connsiteY787" fmla="*/ 3128706 h 6858000"/>
              <a:gd name="connsiteX788" fmla="*/ 6417015 w 6569477"/>
              <a:gd name="connsiteY788" fmla="*/ 3018534 h 6858000"/>
              <a:gd name="connsiteX789" fmla="*/ 6414015 w 6569477"/>
              <a:gd name="connsiteY789" fmla="*/ 2972866 h 6858000"/>
              <a:gd name="connsiteX790" fmla="*/ 6406544 w 6569477"/>
              <a:gd name="connsiteY790" fmla="*/ 2951752 h 6858000"/>
              <a:gd name="connsiteX791" fmla="*/ 6389030 w 6569477"/>
              <a:gd name="connsiteY791" fmla="*/ 2804652 h 6858000"/>
              <a:gd name="connsiteX792" fmla="*/ 6368014 w 6569477"/>
              <a:gd name="connsiteY792" fmla="*/ 2752114 h 6858000"/>
              <a:gd name="connsiteX793" fmla="*/ 6478241 w 6569477"/>
              <a:gd name="connsiteY793" fmla="*/ 2723750 h 6858000"/>
              <a:gd name="connsiteX794" fmla="*/ 6481412 w 6569477"/>
              <a:gd name="connsiteY794" fmla="*/ 2772854 h 6858000"/>
              <a:gd name="connsiteX795" fmla="*/ 6481359 w 6569477"/>
              <a:gd name="connsiteY795" fmla="*/ 2778262 h 6858000"/>
              <a:gd name="connsiteX796" fmla="*/ 6492255 w 6569477"/>
              <a:gd name="connsiteY796" fmla="*/ 2843453 h 6858000"/>
              <a:gd name="connsiteX797" fmla="*/ 6492103 w 6569477"/>
              <a:gd name="connsiteY797" fmla="*/ 2836567 h 6858000"/>
              <a:gd name="connsiteX798" fmla="*/ 6487688 w 6569477"/>
              <a:gd name="connsiteY798" fmla="*/ 2751180 h 6858000"/>
              <a:gd name="connsiteX799" fmla="*/ 6471948 w 6569477"/>
              <a:gd name="connsiteY799" fmla="*/ 2602764 h 6858000"/>
              <a:gd name="connsiteX800" fmla="*/ 6470476 w 6569477"/>
              <a:gd name="connsiteY800" fmla="*/ 2603507 h 6858000"/>
              <a:gd name="connsiteX801" fmla="*/ 6474714 w 6569477"/>
              <a:gd name="connsiteY801" fmla="*/ 2669154 h 6858000"/>
              <a:gd name="connsiteX802" fmla="*/ 6474578 w 6569477"/>
              <a:gd name="connsiteY802" fmla="*/ 2659237 h 6858000"/>
              <a:gd name="connsiteX803" fmla="*/ 6476460 w 6569477"/>
              <a:gd name="connsiteY803" fmla="*/ 2609956 h 6858000"/>
              <a:gd name="connsiteX804" fmla="*/ 6471948 w 6569477"/>
              <a:gd name="connsiteY804" fmla="*/ 2602764 h 6858000"/>
              <a:gd name="connsiteX805" fmla="*/ 6458450 w 6569477"/>
              <a:gd name="connsiteY805" fmla="*/ 2239645 h 6858000"/>
              <a:gd name="connsiteX806" fmla="*/ 6450161 w 6569477"/>
              <a:gd name="connsiteY806" fmla="*/ 2257976 h 6858000"/>
              <a:gd name="connsiteX807" fmla="*/ 6433952 w 6569477"/>
              <a:gd name="connsiteY807" fmla="*/ 2243260 h 6858000"/>
              <a:gd name="connsiteX808" fmla="*/ 6419984 w 6569477"/>
              <a:gd name="connsiteY808" fmla="*/ 2274915 h 6858000"/>
              <a:gd name="connsiteX809" fmla="*/ 6412070 w 6569477"/>
              <a:gd name="connsiteY809" fmla="*/ 2253880 h 6858000"/>
              <a:gd name="connsiteX810" fmla="*/ 6438066 w 6569477"/>
              <a:gd name="connsiteY810" fmla="*/ 2377354 h 6858000"/>
              <a:gd name="connsiteX811" fmla="*/ 6458698 w 6569477"/>
              <a:gd name="connsiteY811" fmla="*/ 2510576 h 6858000"/>
              <a:gd name="connsiteX812" fmla="*/ 6465170 w 6569477"/>
              <a:gd name="connsiteY812" fmla="*/ 2512554 h 6858000"/>
              <a:gd name="connsiteX813" fmla="*/ 6466949 w 6569477"/>
              <a:gd name="connsiteY813" fmla="*/ 2477172 h 6858000"/>
              <a:gd name="connsiteX814" fmla="*/ 6512779 w 6569477"/>
              <a:gd name="connsiteY814" fmla="*/ 2527655 h 6858000"/>
              <a:gd name="connsiteX815" fmla="*/ 6482025 w 6569477"/>
              <a:gd name="connsiteY815" fmla="*/ 2340112 h 6858000"/>
              <a:gd name="connsiteX816" fmla="*/ 6479231 w 6569477"/>
              <a:gd name="connsiteY816" fmla="*/ 2346442 h 6858000"/>
              <a:gd name="connsiteX817" fmla="*/ 6476437 w 6569477"/>
              <a:gd name="connsiteY817" fmla="*/ 2352774 h 6858000"/>
              <a:gd name="connsiteX818" fmla="*/ 6472897 w 6569477"/>
              <a:gd name="connsiteY818" fmla="*/ 2343650 h 6858000"/>
              <a:gd name="connsiteX819" fmla="*/ 6472151 w 6569477"/>
              <a:gd name="connsiteY819" fmla="*/ 2328192 h 6858000"/>
              <a:gd name="connsiteX820" fmla="*/ 6469356 w 6569477"/>
              <a:gd name="connsiteY820" fmla="*/ 2334523 h 6858000"/>
              <a:gd name="connsiteX821" fmla="*/ 6467117 w 6569477"/>
              <a:gd name="connsiteY821" fmla="*/ 2288151 h 6858000"/>
              <a:gd name="connsiteX822" fmla="*/ 6460782 w 6569477"/>
              <a:gd name="connsiteY822" fmla="*/ 2285355 h 6858000"/>
              <a:gd name="connsiteX823" fmla="*/ 6457242 w 6569477"/>
              <a:gd name="connsiteY823" fmla="*/ 2276229 h 6858000"/>
              <a:gd name="connsiteX824" fmla="*/ 6460035 w 6569477"/>
              <a:gd name="connsiteY824" fmla="*/ 2269898 h 6858000"/>
              <a:gd name="connsiteX825" fmla="*/ 6462830 w 6569477"/>
              <a:gd name="connsiteY825" fmla="*/ 2263567 h 6858000"/>
              <a:gd name="connsiteX826" fmla="*/ 6466369 w 6569477"/>
              <a:gd name="connsiteY826" fmla="*/ 2272693 h 6858000"/>
              <a:gd name="connsiteX827" fmla="*/ 6469164 w 6569477"/>
              <a:gd name="connsiteY827" fmla="*/ 2266362 h 6858000"/>
              <a:gd name="connsiteX828" fmla="*/ 6461975 w 6569477"/>
              <a:gd name="connsiteY828" fmla="*/ 2240852 h 6858000"/>
              <a:gd name="connsiteX829" fmla="*/ 6458450 w 6569477"/>
              <a:gd name="connsiteY829" fmla="*/ 2239645 h 6858000"/>
              <a:gd name="connsiteX830" fmla="*/ 6119324 w 6569477"/>
              <a:gd name="connsiteY830" fmla="*/ 1470230 h 6858000"/>
              <a:gd name="connsiteX831" fmla="*/ 6182372 w 6569477"/>
              <a:gd name="connsiteY831" fmla="*/ 1708395 h 6858000"/>
              <a:gd name="connsiteX832" fmla="*/ 6213896 w 6569477"/>
              <a:gd name="connsiteY832" fmla="*/ 1718901 h 6858000"/>
              <a:gd name="connsiteX833" fmla="*/ 6230856 w 6569477"/>
              <a:gd name="connsiteY833" fmla="*/ 1709003 h 6858000"/>
              <a:gd name="connsiteX834" fmla="*/ 6226890 w 6569477"/>
              <a:gd name="connsiteY834" fmla="*/ 1691895 h 6858000"/>
              <a:gd name="connsiteX835" fmla="*/ 6185731 w 6569477"/>
              <a:gd name="connsiteY835" fmla="*/ 1576670 h 6858000"/>
              <a:gd name="connsiteX836" fmla="*/ 6173508 w 6569477"/>
              <a:gd name="connsiteY836" fmla="*/ 1521886 h 6858000"/>
              <a:gd name="connsiteX837" fmla="*/ 6172469 w 6569477"/>
              <a:gd name="connsiteY837" fmla="*/ 1515742 h 6858000"/>
              <a:gd name="connsiteX838" fmla="*/ 6170551 w 6569477"/>
              <a:gd name="connsiteY838" fmla="*/ 1514447 h 6858000"/>
              <a:gd name="connsiteX839" fmla="*/ 6119324 w 6569477"/>
              <a:gd name="connsiteY839" fmla="*/ 1470230 h 6858000"/>
              <a:gd name="connsiteX840" fmla="*/ 6220785 w 6569477"/>
              <a:gd name="connsiteY840" fmla="*/ 1467284 h 6858000"/>
              <a:gd name="connsiteX841" fmla="*/ 6224419 w 6569477"/>
              <a:gd name="connsiteY841" fmla="*/ 1484860 h 6858000"/>
              <a:gd name="connsiteX842" fmla="*/ 6221902 w 6569477"/>
              <a:gd name="connsiteY842" fmla="*/ 1506545 h 6858000"/>
              <a:gd name="connsiteX843" fmla="*/ 6228674 w 6569477"/>
              <a:gd name="connsiteY843" fmla="*/ 1507988 h 6858000"/>
              <a:gd name="connsiteX844" fmla="*/ 6234004 w 6569477"/>
              <a:gd name="connsiteY844" fmla="*/ 1516199 h 6858000"/>
              <a:gd name="connsiteX845" fmla="*/ 6229680 w 6569477"/>
              <a:gd name="connsiteY845" fmla="*/ 1536503 h 6858000"/>
              <a:gd name="connsiteX846" fmla="*/ 6224350 w 6569477"/>
              <a:gd name="connsiteY846" fmla="*/ 1528292 h 6858000"/>
              <a:gd name="connsiteX847" fmla="*/ 6223684 w 6569477"/>
              <a:gd name="connsiteY847" fmla="*/ 1527266 h 6858000"/>
              <a:gd name="connsiteX848" fmla="*/ 6220817 w 6569477"/>
              <a:gd name="connsiteY848" fmla="*/ 1522851 h 6858000"/>
              <a:gd name="connsiteX849" fmla="*/ 6221874 w 6569477"/>
              <a:gd name="connsiteY849" fmla="*/ 1531073 h 6858000"/>
              <a:gd name="connsiteX850" fmla="*/ 6242353 w 6569477"/>
              <a:gd name="connsiteY850" fmla="*/ 1609953 h 6858000"/>
              <a:gd name="connsiteX851" fmla="*/ 6223042 w 6569477"/>
              <a:gd name="connsiteY851" fmla="*/ 1634143 h 6858000"/>
              <a:gd name="connsiteX852" fmla="*/ 6239473 w 6569477"/>
              <a:gd name="connsiteY852" fmla="*/ 1705560 h 6858000"/>
              <a:gd name="connsiteX853" fmla="*/ 6250673 w 6569477"/>
              <a:gd name="connsiteY853" fmla="*/ 1702375 h 6858000"/>
              <a:gd name="connsiteX854" fmla="*/ 6297961 w 6569477"/>
              <a:gd name="connsiteY854" fmla="*/ 1764435 h 6858000"/>
              <a:gd name="connsiteX855" fmla="*/ 6373267 w 6569477"/>
              <a:gd name="connsiteY855" fmla="*/ 2069581 h 6858000"/>
              <a:gd name="connsiteX856" fmla="*/ 6384393 w 6569477"/>
              <a:gd name="connsiteY856" fmla="*/ 2122429 h 6858000"/>
              <a:gd name="connsiteX857" fmla="*/ 6393144 w 6569477"/>
              <a:gd name="connsiteY857" fmla="*/ 2124321 h 6858000"/>
              <a:gd name="connsiteX858" fmla="*/ 6418298 w 6569477"/>
              <a:gd name="connsiteY858" fmla="*/ 2175842 h 6858000"/>
              <a:gd name="connsiteX859" fmla="*/ 6419599 w 6569477"/>
              <a:gd name="connsiteY859" fmla="*/ 2138595 h 6858000"/>
              <a:gd name="connsiteX860" fmla="*/ 6401898 w 6569477"/>
              <a:gd name="connsiteY860" fmla="*/ 2092964 h 6858000"/>
              <a:gd name="connsiteX861" fmla="*/ 6319338 w 6569477"/>
              <a:gd name="connsiteY861" fmla="*/ 1731284 h 6858000"/>
              <a:gd name="connsiteX862" fmla="*/ 6294555 w 6569477"/>
              <a:gd name="connsiteY862" fmla="*/ 1667400 h 6858000"/>
              <a:gd name="connsiteX863" fmla="*/ 6274614 w 6569477"/>
              <a:gd name="connsiteY863" fmla="*/ 1575398 h 6858000"/>
              <a:gd name="connsiteX864" fmla="*/ 6261945 w 6569477"/>
              <a:gd name="connsiteY864" fmla="*/ 1569807 h 6858000"/>
              <a:gd name="connsiteX865" fmla="*/ 6227264 w 6569477"/>
              <a:gd name="connsiteY865" fmla="*/ 1485482 h 6858000"/>
              <a:gd name="connsiteX866" fmla="*/ 6163232 w 6569477"/>
              <a:gd name="connsiteY866" fmla="*/ 1291657 h 6858000"/>
              <a:gd name="connsiteX867" fmla="*/ 6169423 w 6569477"/>
              <a:gd name="connsiteY867" fmla="*/ 1308672 h 6858000"/>
              <a:gd name="connsiteX868" fmla="*/ 6164862 w 6569477"/>
              <a:gd name="connsiteY868" fmla="*/ 1292485 h 6858000"/>
              <a:gd name="connsiteX869" fmla="*/ 4999747 w 6569477"/>
              <a:gd name="connsiteY869" fmla="*/ 1084964 h 6858000"/>
              <a:gd name="connsiteX870" fmla="*/ 5004170 w 6569477"/>
              <a:gd name="connsiteY870" fmla="*/ 1092826 h 6858000"/>
              <a:gd name="connsiteX871" fmla="*/ 5000801 w 6569477"/>
              <a:gd name="connsiteY871" fmla="*/ 1092344 h 6858000"/>
              <a:gd name="connsiteX872" fmla="*/ 4999747 w 6569477"/>
              <a:gd name="connsiteY872" fmla="*/ 1084964 h 6858000"/>
              <a:gd name="connsiteX873" fmla="*/ 4933923 w 6569477"/>
              <a:gd name="connsiteY873" fmla="*/ 1003153 h 6858000"/>
              <a:gd name="connsiteX874" fmla="*/ 4947450 w 6569477"/>
              <a:gd name="connsiteY874" fmla="*/ 1028780 h 6858000"/>
              <a:gd name="connsiteX875" fmla="*/ 4940697 w 6569477"/>
              <a:gd name="connsiteY875" fmla="*/ 1009043 h 6858000"/>
              <a:gd name="connsiteX876" fmla="*/ 4932262 w 6569477"/>
              <a:gd name="connsiteY876" fmla="*/ 644497 h 6858000"/>
              <a:gd name="connsiteX877" fmla="*/ 4940697 w 6569477"/>
              <a:gd name="connsiteY877" fmla="*/ 654745 h 6858000"/>
              <a:gd name="connsiteX878" fmla="*/ 4932262 w 6569477"/>
              <a:gd name="connsiteY878" fmla="*/ 646309 h 6858000"/>
              <a:gd name="connsiteX879" fmla="*/ 5581482 w 6569477"/>
              <a:gd name="connsiteY879" fmla="*/ 244629 h 6858000"/>
              <a:gd name="connsiteX880" fmla="*/ 5577991 w 6569477"/>
              <a:gd name="connsiteY880" fmla="*/ 250629 h 6858000"/>
              <a:gd name="connsiteX881" fmla="*/ 5577495 w 6569477"/>
              <a:gd name="connsiteY881" fmla="*/ 252297 h 6858000"/>
              <a:gd name="connsiteX882" fmla="*/ 5647778 w 6569477"/>
              <a:gd name="connsiteY882" fmla="*/ 373537 h 6858000"/>
              <a:gd name="connsiteX883" fmla="*/ 5709512 w 6569477"/>
              <a:gd name="connsiteY883" fmla="*/ 510569 h 6858000"/>
              <a:gd name="connsiteX884" fmla="*/ 5951197 w 6569477"/>
              <a:gd name="connsiteY884" fmla="*/ 1025425 h 6858000"/>
              <a:gd name="connsiteX885" fmla="*/ 5942878 w 6569477"/>
              <a:gd name="connsiteY885" fmla="*/ 913784 h 6858000"/>
              <a:gd name="connsiteX886" fmla="*/ 5930115 w 6569477"/>
              <a:gd name="connsiteY886" fmla="*/ 859785 h 6858000"/>
              <a:gd name="connsiteX887" fmla="*/ 5902782 w 6569477"/>
              <a:gd name="connsiteY887" fmla="*/ 807112 h 6858000"/>
              <a:gd name="connsiteX888" fmla="*/ 5831966 w 6569477"/>
              <a:gd name="connsiteY888" fmla="*/ 645218 h 6858000"/>
              <a:gd name="connsiteX889" fmla="*/ 5794655 w 6569477"/>
              <a:gd name="connsiteY889" fmla="*/ 587744 h 6858000"/>
              <a:gd name="connsiteX890" fmla="*/ 5756339 w 6569477"/>
              <a:gd name="connsiteY890" fmla="*/ 501756 h 6858000"/>
              <a:gd name="connsiteX891" fmla="*/ 5742795 w 6569477"/>
              <a:gd name="connsiteY891" fmla="*/ 498872 h 6858000"/>
              <a:gd name="connsiteX892" fmla="*/ 5657513 w 6569477"/>
              <a:gd name="connsiteY892" fmla="*/ 367504 h 6858000"/>
              <a:gd name="connsiteX893" fmla="*/ 5591104 w 6569477"/>
              <a:gd name="connsiteY893" fmla="*/ 247231 h 6858000"/>
              <a:gd name="connsiteX894" fmla="*/ 5581482 w 6569477"/>
              <a:gd name="connsiteY894" fmla="*/ 244629 h 6858000"/>
              <a:gd name="connsiteX895" fmla="*/ 4684964 w 6569477"/>
              <a:gd name="connsiteY895" fmla="*/ 0 h 6858000"/>
              <a:gd name="connsiteX896" fmla="*/ 5380578 w 6569477"/>
              <a:gd name="connsiteY896" fmla="*/ 0 h 6858000"/>
              <a:gd name="connsiteX897" fmla="*/ 5478611 w 6569477"/>
              <a:gd name="connsiteY897" fmla="*/ 117479 h 6858000"/>
              <a:gd name="connsiteX898" fmla="*/ 5500013 w 6569477"/>
              <a:gd name="connsiteY898" fmla="*/ 146283 h 6858000"/>
              <a:gd name="connsiteX899" fmla="*/ 5500055 w 6569477"/>
              <a:gd name="connsiteY899" fmla="*/ 142937 h 6858000"/>
              <a:gd name="connsiteX900" fmla="*/ 5534919 w 6569477"/>
              <a:gd name="connsiteY900" fmla="*/ 178662 h 6858000"/>
              <a:gd name="connsiteX901" fmla="*/ 5448194 w 6569477"/>
              <a:gd name="connsiteY901" fmla="*/ 54062 h 6858000"/>
              <a:gd name="connsiteX902" fmla="*/ 5412460 w 6569477"/>
              <a:gd name="connsiteY902" fmla="*/ 0 h 6858000"/>
              <a:gd name="connsiteX903" fmla="*/ 5476134 w 6569477"/>
              <a:gd name="connsiteY903" fmla="*/ 0 h 6858000"/>
              <a:gd name="connsiteX904" fmla="*/ 5485373 w 6569477"/>
              <a:gd name="connsiteY904" fmla="*/ 12455 h 6858000"/>
              <a:gd name="connsiteX905" fmla="*/ 5571665 w 6569477"/>
              <a:gd name="connsiteY905" fmla="*/ 130771 h 6858000"/>
              <a:gd name="connsiteX906" fmla="*/ 5619902 w 6569477"/>
              <a:gd name="connsiteY906" fmla="*/ 208686 h 6858000"/>
              <a:gd name="connsiteX907" fmla="*/ 5662149 w 6569477"/>
              <a:gd name="connsiteY907" fmla="*/ 253738 h 6858000"/>
              <a:gd name="connsiteX908" fmla="*/ 5686327 w 6569477"/>
              <a:gd name="connsiteY908" fmla="*/ 295355 h 6858000"/>
              <a:gd name="connsiteX909" fmla="*/ 5686913 w 6569477"/>
              <a:gd name="connsiteY909" fmla="*/ 295939 h 6858000"/>
              <a:gd name="connsiteX910" fmla="*/ 5696157 w 6569477"/>
              <a:gd name="connsiteY910" fmla="*/ 311903 h 6858000"/>
              <a:gd name="connsiteX911" fmla="*/ 5731531 w 6569477"/>
              <a:gd name="connsiteY911" fmla="*/ 366614 h 6858000"/>
              <a:gd name="connsiteX912" fmla="*/ 5812509 w 6569477"/>
              <a:gd name="connsiteY912" fmla="*/ 478933 h 6858000"/>
              <a:gd name="connsiteX913" fmla="*/ 5815302 w 6569477"/>
              <a:gd name="connsiteY913" fmla="*/ 472602 h 6858000"/>
              <a:gd name="connsiteX914" fmla="*/ 5814555 w 6569477"/>
              <a:gd name="connsiteY914" fmla="*/ 457145 h 6858000"/>
              <a:gd name="connsiteX915" fmla="*/ 5817860 w 6569477"/>
              <a:gd name="connsiteY915" fmla="*/ 460147 h 6858000"/>
              <a:gd name="connsiteX916" fmla="*/ 5827972 w 6569477"/>
              <a:gd name="connsiteY916" fmla="*/ 478193 h 6858000"/>
              <a:gd name="connsiteX917" fmla="*/ 5830766 w 6569477"/>
              <a:gd name="connsiteY917" fmla="*/ 471862 h 6858000"/>
              <a:gd name="connsiteX918" fmla="*/ 5817860 w 6569477"/>
              <a:gd name="connsiteY918" fmla="*/ 460147 h 6858000"/>
              <a:gd name="connsiteX919" fmla="*/ 5763946 w 6569477"/>
              <a:gd name="connsiteY919" fmla="*/ 363899 h 6858000"/>
              <a:gd name="connsiteX920" fmla="*/ 5712077 w 6569477"/>
              <a:gd name="connsiteY920" fmla="*/ 260643 h 6858000"/>
              <a:gd name="connsiteX921" fmla="*/ 5647795 w 6569477"/>
              <a:gd name="connsiteY921" fmla="*/ 149075 h 6858000"/>
              <a:gd name="connsiteX922" fmla="*/ 5750084 w 6569477"/>
              <a:gd name="connsiteY922" fmla="*/ 277415 h 6858000"/>
              <a:gd name="connsiteX923" fmla="*/ 5737415 w 6569477"/>
              <a:gd name="connsiteY923" fmla="*/ 271824 h 6858000"/>
              <a:gd name="connsiteX924" fmla="*/ 5780454 w 6569477"/>
              <a:gd name="connsiteY924" fmla="*/ 328637 h 6858000"/>
              <a:gd name="connsiteX925" fmla="*/ 5784739 w 6569477"/>
              <a:gd name="connsiteY925" fmla="*/ 353221 h 6858000"/>
              <a:gd name="connsiteX926" fmla="*/ 5865230 w 6569477"/>
              <a:gd name="connsiteY926" fmla="*/ 479507 h 6858000"/>
              <a:gd name="connsiteX927" fmla="*/ 5891313 w 6569477"/>
              <a:gd name="connsiteY927" fmla="*/ 506145 h 6858000"/>
              <a:gd name="connsiteX928" fmla="*/ 6056025 w 6569477"/>
              <a:gd name="connsiteY928" fmla="*/ 836005 h 6858000"/>
              <a:gd name="connsiteX929" fmla="*/ 6104098 w 6569477"/>
              <a:gd name="connsiteY929" fmla="*/ 932857 h 6858000"/>
              <a:gd name="connsiteX930" fmla="*/ 6138008 w 6569477"/>
              <a:gd name="connsiteY930" fmla="*/ 993205 h 6858000"/>
              <a:gd name="connsiteX931" fmla="*/ 6123293 w 6569477"/>
              <a:gd name="connsiteY931" fmla="*/ 1009405 h 6858000"/>
              <a:gd name="connsiteX932" fmla="*/ 6012986 w 6569477"/>
              <a:gd name="connsiteY932" fmla="*/ 779192 h 6858000"/>
              <a:gd name="connsiteX933" fmla="*/ 6006652 w 6569477"/>
              <a:gd name="connsiteY933" fmla="*/ 776396 h 6858000"/>
              <a:gd name="connsiteX934" fmla="*/ 6010193 w 6569477"/>
              <a:gd name="connsiteY934" fmla="*/ 785523 h 6858000"/>
              <a:gd name="connsiteX935" fmla="*/ 6014480 w 6569477"/>
              <a:gd name="connsiteY935" fmla="*/ 810107 h 6858000"/>
              <a:gd name="connsiteX936" fmla="*/ 6004788 w 6569477"/>
              <a:gd name="connsiteY936" fmla="*/ 798404 h 6858000"/>
              <a:gd name="connsiteX937" fmla="*/ 6001064 w 6569477"/>
              <a:gd name="connsiteY937" fmla="*/ 789058 h 6858000"/>
              <a:gd name="connsiteX938" fmla="*/ 6004605 w 6569477"/>
              <a:gd name="connsiteY938" fmla="*/ 798185 h 6858000"/>
              <a:gd name="connsiteX939" fmla="*/ 6004788 w 6569477"/>
              <a:gd name="connsiteY939" fmla="*/ 798404 h 6858000"/>
              <a:gd name="connsiteX940" fmla="*/ 6051771 w 6569477"/>
              <a:gd name="connsiteY940" fmla="*/ 916385 h 6858000"/>
              <a:gd name="connsiteX941" fmla="*/ 6109323 w 6569477"/>
              <a:gd name="connsiteY941" fmla="*/ 1041059 h 6858000"/>
              <a:gd name="connsiteX942" fmla="*/ 6218330 w 6569477"/>
              <a:gd name="connsiteY942" fmla="*/ 1308516 h 6858000"/>
              <a:gd name="connsiteX943" fmla="*/ 6248699 w 6569477"/>
              <a:gd name="connsiteY943" fmla="*/ 1359737 h 6858000"/>
              <a:gd name="connsiteX944" fmla="*/ 6317460 w 6569477"/>
              <a:gd name="connsiteY944" fmla="*/ 1564049 h 6858000"/>
              <a:gd name="connsiteX945" fmla="*/ 6327364 w 6569477"/>
              <a:gd name="connsiteY945" fmla="*/ 1565758 h 6858000"/>
              <a:gd name="connsiteX946" fmla="*/ 6405224 w 6569477"/>
              <a:gd name="connsiteY946" fmla="*/ 1840478 h 6858000"/>
              <a:gd name="connsiteX947" fmla="*/ 6402944 w 6569477"/>
              <a:gd name="connsiteY947" fmla="*/ 1841928 h 6858000"/>
              <a:gd name="connsiteX948" fmla="*/ 6401876 w 6569477"/>
              <a:gd name="connsiteY948" fmla="*/ 1835782 h 6858000"/>
              <a:gd name="connsiteX949" fmla="*/ 6399693 w 6569477"/>
              <a:gd name="connsiteY949" fmla="*/ 1834088 h 6858000"/>
              <a:gd name="connsiteX950" fmla="*/ 6398335 w 6569477"/>
              <a:gd name="connsiteY950" fmla="*/ 1826656 h 6858000"/>
              <a:gd name="connsiteX951" fmla="*/ 6399057 w 6569477"/>
              <a:gd name="connsiteY951" fmla="*/ 1833594 h 6858000"/>
              <a:gd name="connsiteX952" fmla="*/ 6399693 w 6569477"/>
              <a:gd name="connsiteY952" fmla="*/ 1834088 h 6858000"/>
              <a:gd name="connsiteX953" fmla="*/ 6403601 w 6569477"/>
              <a:gd name="connsiteY953" fmla="*/ 1855454 h 6858000"/>
              <a:gd name="connsiteX954" fmla="*/ 6404114 w 6569477"/>
              <a:gd name="connsiteY954" fmla="*/ 1882153 h 6858000"/>
              <a:gd name="connsiteX955" fmla="*/ 6473067 w 6569477"/>
              <a:gd name="connsiteY955" fmla="*/ 2154626 h 6858000"/>
              <a:gd name="connsiteX956" fmla="*/ 6483134 w 6569477"/>
              <a:gd name="connsiteY956" fmla="*/ 2234707 h 6858000"/>
              <a:gd name="connsiteX957" fmla="*/ 6520415 w 6569477"/>
              <a:gd name="connsiteY957" fmla="*/ 2493203 h 6858000"/>
              <a:gd name="connsiteX958" fmla="*/ 6531980 w 6569477"/>
              <a:gd name="connsiteY958" fmla="*/ 2633394 h 6858000"/>
              <a:gd name="connsiteX959" fmla="*/ 6527593 w 6569477"/>
              <a:gd name="connsiteY959" fmla="*/ 2646575 h 6858000"/>
              <a:gd name="connsiteX960" fmla="*/ 6529126 w 6569477"/>
              <a:gd name="connsiteY960" fmla="*/ 2655889 h 6858000"/>
              <a:gd name="connsiteX961" fmla="*/ 6530629 w 6569477"/>
              <a:gd name="connsiteY961" fmla="*/ 2656552 h 6858000"/>
              <a:gd name="connsiteX962" fmla="*/ 6531421 w 6569477"/>
              <a:gd name="connsiteY962" fmla="*/ 2656903 h 6858000"/>
              <a:gd name="connsiteX963" fmla="*/ 6534962 w 6569477"/>
              <a:gd name="connsiteY963" fmla="*/ 2666028 h 6858000"/>
              <a:gd name="connsiteX964" fmla="*/ 6531926 w 6569477"/>
              <a:gd name="connsiteY964" fmla="*/ 2672908 h 6858000"/>
              <a:gd name="connsiteX965" fmla="*/ 6533706 w 6569477"/>
              <a:gd name="connsiteY965" fmla="*/ 2683731 h 6858000"/>
              <a:gd name="connsiteX966" fmla="*/ 6528462 w 6569477"/>
              <a:gd name="connsiteY966" fmla="*/ 2680756 h 6858000"/>
              <a:gd name="connsiteX967" fmla="*/ 6526580 w 6569477"/>
              <a:gd name="connsiteY967" fmla="*/ 2685022 h 6858000"/>
              <a:gd name="connsiteX968" fmla="*/ 6526136 w 6569477"/>
              <a:gd name="connsiteY968" fmla="*/ 2683881 h 6858000"/>
              <a:gd name="connsiteX969" fmla="*/ 6524812 w 6569477"/>
              <a:gd name="connsiteY969" fmla="*/ 2680466 h 6858000"/>
              <a:gd name="connsiteX970" fmla="*/ 6524804 w 6569477"/>
              <a:gd name="connsiteY970" fmla="*/ 2684545 h 6858000"/>
              <a:gd name="connsiteX971" fmla="*/ 6538236 w 6569477"/>
              <a:gd name="connsiteY971" fmla="*/ 2743109 h 6858000"/>
              <a:gd name="connsiteX972" fmla="*/ 6531185 w 6569477"/>
              <a:gd name="connsiteY972" fmla="*/ 2767044 h 6858000"/>
              <a:gd name="connsiteX973" fmla="*/ 6547385 w 6569477"/>
              <a:gd name="connsiteY973" fmla="*/ 2915923 h 6858000"/>
              <a:gd name="connsiteX974" fmla="*/ 6558964 w 6569477"/>
              <a:gd name="connsiteY974" fmla="*/ 2951360 h 6858000"/>
              <a:gd name="connsiteX975" fmla="*/ 6560463 w 6569477"/>
              <a:gd name="connsiteY975" fmla="*/ 3320054 h 6858000"/>
              <a:gd name="connsiteX976" fmla="*/ 6560643 w 6569477"/>
              <a:gd name="connsiteY976" fmla="*/ 3428182 h 6858000"/>
              <a:gd name="connsiteX977" fmla="*/ 6564303 w 6569477"/>
              <a:gd name="connsiteY977" fmla="*/ 3497307 h 6858000"/>
              <a:gd name="connsiteX978" fmla="*/ 6543934 w 6569477"/>
              <a:gd name="connsiteY978" fmla="*/ 3505308 h 6858000"/>
              <a:gd name="connsiteX979" fmla="*/ 6547053 w 6569477"/>
              <a:gd name="connsiteY979" fmla="*/ 3250053 h 6858000"/>
              <a:gd name="connsiteX980" fmla="*/ 6542614 w 6569477"/>
              <a:gd name="connsiteY980" fmla="*/ 3244740 h 6858000"/>
              <a:gd name="connsiteX981" fmla="*/ 6541744 w 6569477"/>
              <a:gd name="connsiteY981" fmla="*/ 3254490 h 6858000"/>
              <a:gd name="connsiteX982" fmla="*/ 6534694 w 6569477"/>
              <a:gd name="connsiteY982" fmla="*/ 3278429 h 6858000"/>
              <a:gd name="connsiteX983" fmla="*/ 6531190 w 6569477"/>
              <a:gd name="connsiteY983" fmla="*/ 3263643 h 6858000"/>
              <a:gd name="connsiteX984" fmla="*/ 6531994 w 6569477"/>
              <a:gd name="connsiteY984" fmla="*/ 3253615 h 6858000"/>
              <a:gd name="connsiteX985" fmla="*/ 6531124 w 6569477"/>
              <a:gd name="connsiteY985" fmla="*/ 3263366 h 6858000"/>
              <a:gd name="connsiteX986" fmla="*/ 6531190 w 6569477"/>
              <a:gd name="connsiteY986" fmla="*/ 3263643 h 6858000"/>
              <a:gd name="connsiteX987" fmla="*/ 6521033 w 6569477"/>
              <a:gd name="connsiteY987" fmla="*/ 3390229 h 6858000"/>
              <a:gd name="connsiteX988" fmla="*/ 6517384 w 6569477"/>
              <a:gd name="connsiteY988" fmla="*/ 3527497 h 6858000"/>
              <a:gd name="connsiteX989" fmla="*/ 6496595 w 6569477"/>
              <a:gd name="connsiteY989" fmla="*/ 3815563 h 6858000"/>
              <a:gd name="connsiteX990" fmla="*/ 6501124 w 6569477"/>
              <a:gd name="connsiteY990" fmla="*/ 3874940 h 6858000"/>
              <a:gd name="connsiteX991" fmla="*/ 6472234 w 6569477"/>
              <a:gd name="connsiteY991" fmla="*/ 4088567 h 6858000"/>
              <a:gd name="connsiteX992" fmla="*/ 6480357 w 6569477"/>
              <a:gd name="connsiteY992" fmla="*/ 4094487 h 6858000"/>
              <a:gd name="connsiteX993" fmla="*/ 6428427 w 6569477"/>
              <a:gd name="connsiteY993" fmla="*/ 4375267 h 6858000"/>
              <a:gd name="connsiteX994" fmla="*/ 6425741 w 6569477"/>
              <a:gd name="connsiteY994" fmla="*/ 4375556 h 6858000"/>
              <a:gd name="connsiteX995" fmla="*/ 6427506 w 6569477"/>
              <a:gd name="connsiteY995" fmla="*/ 4369573 h 6858000"/>
              <a:gd name="connsiteX996" fmla="*/ 6426300 w 6569477"/>
              <a:gd name="connsiteY996" fmla="*/ 4367087 h 6858000"/>
              <a:gd name="connsiteX997" fmla="*/ 6428376 w 6569477"/>
              <a:gd name="connsiteY997" fmla="*/ 4359822 h 6858000"/>
              <a:gd name="connsiteX998" fmla="*/ 6425949 w 6569477"/>
              <a:gd name="connsiteY998" fmla="*/ 4366362 h 6858000"/>
              <a:gd name="connsiteX999" fmla="*/ 6426300 w 6569477"/>
              <a:gd name="connsiteY999" fmla="*/ 4367087 h 6858000"/>
              <a:gd name="connsiteX1000" fmla="*/ 6420336 w 6569477"/>
              <a:gd name="connsiteY1000" fmla="*/ 4387972 h 6858000"/>
              <a:gd name="connsiteX1001" fmla="*/ 6408966 w 6569477"/>
              <a:gd name="connsiteY1001" fmla="*/ 4412135 h 6858000"/>
              <a:gd name="connsiteX1002" fmla="*/ 6350047 w 6569477"/>
              <a:gd name="connsiteY1002" fmla="*/ 4686953 h 6858000"/>
              <a:gd name="connsiteX1003" fmla="*/ 6323588 w 6569477"/>
              <a:gd name="connsiteY1003" fmla="*/ 4763203 h 6858000"/>
              <a:gd name="connsiteX1004" fmla="*/ 6242470 w 6569477"/>
              <a:gd name="connsiteY1004" fmla="*/ 5011457 h 6858000"/>
              <a:gd name="connsiteX1005" fmla="*/ 6206632 w 6569477"/>
              <a:gd name="connsiteY1005" fmla="*/ 5110210 h 6858000"/>
              <a:gd name="connsiteX1006" fmla="*/ 6191507 w 6569477"/>
              <a:gd name="connsiteY1006" fmla="*/ 5140673 h 6858000"/>
              <a:gd name="connsiteX1007" fmla="*/ 6172300 w 6569477"/>
              <a:gd name="connsiteY1007" fmla="*/ 5199455 h 6858000"/>
              <a:gd name="connsiteX1008" fmla="*/ 6156345 w 6569477"/>
              <a:gd name="connsiteY1008" fmla="*/ 5277115 h 6858000"/>
              <a:gd name="connsiteX1009" fmla="*/ 6059140 w 6569477"/>
              <a:gd name="connsiteY1009" fmla="*/ 5529842 h 6858000"/>
              <a:gd name="connsiteX1010" fmla="*/ 6065922 w 6569477"/>
              <a:gd name="connsiteY1010" fmla="*/ 5528472 h 6858000"/>
              <a:gd name="connsiteX1011" fmla="*/ 6078119 w 6569477"/>
              <a:gd name="connsiteY1011" fmla="*/ 5518945 h 6858000"/>
              <a:gd name="connsiteX1012" fmla="*/ 6077573 w 6569477"/>
              <a:gd name="connsiteY1012" fmla="*/ 5523376 h 6858000"/>
              <a:gd name="connsiteX1013" fmla="*/ 6068664 w 6569477"/>
              <a:gd name="connsiteY1013" fmla="*/ 5542046 h 6858000"/>
              <a:gd name="connsiteX1014" fmla="*/ 6075448 w 6569477"/>
              <a:gd name="connsiteY1014" fmla="*/ 5540675 h 6858000"/>
              <a:gd name="connsiteX1015" fmla="*/ 6077573 w 6569477"/>
              <a:gd name="connsiteY1015" fmla="*/ 5523376 h 6858000"/>
              <a:gd name="connsiteX1016" fmla="*/ 6125089 w 6569477"/>
              <a:gd name="connsiteY1016" fmla="*/ 5423814 h 6858000"/>
              <a:gd name="connsiteX1017" fmla="*/ 6179507 w 6569477"/>
              <a:gd name="connsiteY1017" fmla="*/ 5321879 h 6858000"/>
              <a:gd name="connsiteX1018" fmla="*/ 6233557 w 6569477"/>
              <a:gd name="connsiteY1018" fmla="*/ 5205010 h 6858000"/>
              <a:gd name="connsiteX1019" fmla="*/ 6187733 w 6569477"/>
              <a:gd name="connsiteY1019" fmla="*/ 5362599 h 6858000"/>
              <a:gd name="connsiteX1020" fmla="*/ 6184992 w 6569477"/>
              <a:gd name="connsiteY1020" fmla="*/ 5349026 h 6858000"/>
              <a:gd name="connsiteX1021" fmla="*/ 6163414 w 6569477"/>
              <a:gd name="connsiteY1021" fmla="*/ 5416956 h 6858000"/>
              <a:gd name="connsiteX1022" fmla="*/ 6145805 w 6569477"/>
              <a:gd name="connsiteY1022" fmla="*/ 5434638 h 6858000"/>
              <a:gd name="connsiteX1023" fmla="*/ 6089085 w 6569477"/>
              <a:gd name="connsiteY1023" fmla="*/ 5573237 h 6858000"/>
              <a:gd name="connsiteX1024" fmla="*/ 6082373 w 6569477"/>
              <a:gd name="connsiteY1024" fmla="*/ 5609909 h 6858000"/>
              <a:gd name="connsiteX1025" fmla="*/ 5907955 w 6569477"/>
              <a:gd name="connsiteY1025" fmla="*/ 5934742 h 6858000"/>
              <a:gd name="connsiteX1026" fmla="*/ 5856575 w 6569477"/>
              <a:gd name="connsiteY1026" fmla="*/ 6029882 h 6858000"/>
              <a:gd name="connsiteX1027" fmla="*/ 5826843 w 6569477"/>
              <a:gd name="connsiteY1027" fmla="*/ 6092393 h 6858000"/>
              <a:gd name="connsiteX1028" fmla="*/ 5805124 w 6569477"/>
              <a:gd name="connsiteY1028" fmla="*/ 6089719 h 6858000"/>
              <a:gd name="connsiteX1029" fmla="*/ 5929533 w 6569477"/>
              <a:gd name="connsiteY1029" fmla="*/ 5866812 h 6858000"/>
              <a:gd name="connsiteX1030" fmla="*/ 5928163 w 6569477"/>
              <a:gd name="connsiteY1030" fmla="*/ 5860025 h 6858000"/>
              <a:gd name="connsiteX1031" fmla="*/ 5922749 w 6569477"/>
              <a:gd name="connsiteY1031" fmla="*/ 5868182 h 6858000"/>
              <a:gd name="connsiteX1032" fmla="*/ 5905143 w 6569477"/>
              <a:gd name="connsiteY1032" fmla="*/ 5885866 h 6858000"/>
              <a:gd name="connsiteX1033" fmla="*/ 5909110 w 6569477"/>
              <a:gd name="connsiteY1033" fmla="*/ 5871199 h 6858000"/>
              <a:gd name="connsiteX1034" fmla="*/ 5914596 w 6569477"/>
              <a:gd name="connsiteY1034" fmla="*/ 5862765 h 6858000"/>
              <a:gd name="connsiteX1035" fmla="*/ 5909184 w 6569477"/>
              <a:gd name="connsiteY1035" fmla="*/ 5870922 h 6858000"/>
              <a:gd name="connsiteX1036" fmla="*/ 5909110 w 6569477"/>
              <a:gd name="connsiteY1036" fmla="*/ 5871199 h 6858000"/>
              <a:gd name="connsiteX1037" fmla="*/ 5839843 w 6569477"/>
              <a:gd name="connsiteY1037" fmla="*/ 5977637 h 6858000"/>
              <a:gd name="connsiteX1038" fmla="*/ 5771208 w 6569477"/>
              <a:gd name="connsiteY1038" fmla="*/ 6096571 h 6858000"/>
              <a:gd name="connsiteX1039" fmla="*/ 5615626 w 6569477"/>
              <a:gd name="connsiteY1039" fmla="*/ 6339899 h 6858000"/>
              <a:gd name="connsiteX1040" fmla="*/ 5591306 w 6569477"/>
              <a:gd name="connsiteY1040" fmla="*/ 6394255 h 6858000"/>
              <a:gd name="connsiteX1041" fmla="*/ 5464086 w 6569477"/>
              <a:gd name="connsiteY1041" fmla="*/ 6568285 h 6858000"/>
              <a:gd name="connsiteX1042" fmla="*/ 5468405 w 6569477"/>
              <a:gd name="connsiteY1042" fmla="*/ 6577359 h 6858000"/>
              <a:gd name="connsiteX1043" fmla="*/ 5288922 w 6569477"/>
              <a:gd name="connsiteY1043" fmla="*/ 6799441 h 6858000"/>
              <a:gd name="connsiteX1044" fmla="*/ 5286422 w 6569477"/>
              <a:gd name="connsiteY1044" fmla="*/ 6798415 h 6858000"/>
              <a:gd name="connsiteX1045" fmla="*/ 5290826 w 6569477"/>
              <a:gd name="connsiteY1045" fmla="*/ 6793995 h 6858000"/>
              <a:gd name="connsiteX1046" fmla="*/ 5290950 w 6569477"/>
              <a:gd name="connsiteY1046" fmla="*/ 6791235 h 6858000"/>
              <a:gd name="connsiteX1047" fmla="*/ 5296238 w 6569477"/>
              <a:gd name="connsiteY1047" fmla="*/ 6785838 h 6858000"/>
              <a:gd name="connsiteX1048" fmla="*/ 5290987 w 6569477"/>
              <a:gd name="connsiteY1048" fmla="*/ 6790431 h 6858000"/>
              <a:gd name="connsiteX1049" fmla="*/ 5290950 w 6569477"/>
              <a:gd name="connsiteY1049" fmla="*/ 6791235 h 6858000"/>
              <a:gd name="connsiteX1050" fmla="*/ 5275753 w 6569477"/>
              <a:gd name="connsiteY1050" fmla="*/ 6806752 h 6858000"/>
              <a:gd name="connsiteX1051" fmla="*/ 5254239 w 6569477"/>
              <a:gd name="connsiteY1051" fmla="*/ 6822575 h 6858000"/>
              <a:gd name="connsiteX1052" fmla="*/ 5225321 w 6569477"/>
              <a:gd name="connsiteY1052" fmla="*/ 6858000 h 6858000"/>
              <a:gd name="connsiteX1053" fmla="*/ 5157501 w 6569477"/>
              <a:gd name="connsiteY1053" fmla="*/ 6858000 h 6858000"/>
              <a:gd name="connsiteX1054" fmla="*/ 5208211 w 6569477"/>
              <a:gd name="connsiteY1054" fmla="*/ 6795673 h 6858000"/>
              <a:gd name="connsiteX1055" fmla="*/ 5328568 w 6569477"/>
              <a:gd name="connsiteY1055" fmla="*/ 6666293 h 6858000"/>
              <a:gd name="connsiteX1056" fmla="*/ 5366453 w 6569477"/>
              <a:gd name="connsiteY1056" fmla="*/ 6609197 h 6858000"/>
              <a:gd name="connsiteX1057" fmla="*/ 5430099 w 6569477"/>
              <a:gd name="connsiteY1057" fmla="*/ 6539833 h 6858000"/>
              <a:gd name="connsiteX1058" fmla="*/ 5427358 w 6569477"/>
              <a:gd name="connsiteY1058" fmla="*/ 6526259 h 6858000"/>
              <a:gd name="connsiteX1059" fmla="*/ 5513952 w 6569477"/>
              <a:gd name="connsiteY1059" fmla="*/ 6395753 h 6858000"/>
              <a:gd name="connsiteX1060" fmla="*/ 5597877 w 6569477"/>
              <a:gd name="connsiteY1060" fmla="*/ 6286977 h 6858000"/>
              <a:gd name="connsiteX1061" fmla="*/ 5589542 w 6569477"/>
              <a:gd name="connsiteY1061" fmla="*/ 6276299 h 6858000"/>
              <a:gd name="connsiteX1062" fmla="*/ 5579347 w 6569477"/>
              <a:gd name="connsiteY1062" fmla="*/ 6278801 h 6858000"/>
              <a:gd name="connsiteX1063" fmla="*/ 5572013 w 6569477"/>
              <a:gd name="connsiteY1063" fmla="*/ 6278854 h 6858000"/>
              <a:gd name="connsiteX1064" fmla="*/ 5561199 w 6569477"/>
              <a:gd name="connsiteY1064" fmla="*/ 6297181 h 6858000"/>
              <a:gd name="connsiteX1065" fmla="*/ 5561199 w 6569477"/>
              <a:gd name="connsiteY1065" fmla="*/ 6283333 h 6858000"/>
              <a:gd name="connsiteX1066" fmla="*/ 5526598 w 6569477"/>
              <a:gd name="connsiteY1066" fmla="*/ 6345645 h 6858000"/>
              <a:gd name="connsiteX1067" fmla="*/ 5505837 w 6569477"/>
              <a:gd name="connsiteY1067" fmla="*/ 6359491 h 6858000"/>
              <a:gd name="connsiteX1068" fmla="*/ 5422797 w 6569477"/>
              <a:gd name="connsiteY1068" fmla="*/ 6484116 h 6858000"/>
              <a:gd name="connsiteX1069" fmla="*/ 5408957 w 6569477"/>
              <a:gd name="connsiteY1069" fmla="*/ 6518733 h 6858000"/>
              <a:gd name="connsiteX1070" fmla="*/ 5173676 w 6569477"/>
              <a:gd name="connsiteY1070" fmla="*/ 6802601 h 6858000"/>
              <a:gd name="connsiteX1071" fmla="*/ 5153132 w 6569477"/>
              <a:gd name="connsiteY1071" fmla="*/ 6832134 h 6858000"/>
              <a:gd name="connsiteX1072" fmla="*/ 5136638 w 6569477"/>
              <a:gd name="connsiteY1072" fmla="*/ 6858000 h 6858000"/>
              <a:gd name="connsiteX1073" fmla="*/ 5106051 w 6569477"/>
              <a:gd name="connsiteY1073" fmla="*/ 6858000 h 6858000"/>
              <a:gd name="connsiteX1074" fmla="*/ 5127832 w 6569477"/>
              <a:gd name="connsiteY1074" fmla="*/ 6832026 h 6858000"/>
              <a:gd name="connsiteX1075" fmla="*/ 5208277 w 6569477"/>
              <a:gd name="connsiteY1075" fmla="*/ 6740288 h 6858000"/>
              <a:gd name="connsiteX1076" fmla="*/ 5208277 w 6569477"/>
              <a:gd name="connsiteY1076" fmla="*/ 6733364 h 6858000"/>
              <a:gd name="connsiteX1077" fmla="*/ 5201357 w 6569477"/>
              <a:gd name="connsiteY1077" fmla="*/ 6740288 h 6858000"/>
              <a:gd name="connsiteX1078" fmla="*/ 5180596 w 6569477"/>
              <a:gd name="connsiteY1078" fmla="*/ 6754136 h 6858000"/>
              <a:gd name="connsiteX1079" fmla="*/ 5187389 w 6569477"/>
              <a:gd name="connsiteY1079" fmla="*/ 6740544 h 6858000"/>
              <a:gd name="connsiteX1080" fmla="*/ 5194437 w 6569477"/>
              <a:gd name="connsiteY1080" fmla="*/ 6733364 h 6858000"/>
              <a:gd name="connsiteX1081" fmla="*/ 5187516 w 6569477"/>
              <a:gd name="connsiteY1081" fmla="*/ 6740288 h 6858000"/>
              <a:gd name="connsiteX1082" fmla="*/ 5187389 w 6569477"/>
              <a:gd name="connsiteY1082" fmla="*/ 6740544 h 6858000"/>
              <a:gd name="connsiteX1083" fmla="*/ 5098421 w 6569477"/>
              <a:gd name="connsiteY1083" fmla="*/ 6831161 h 6858000"/>
              <a:gd name="connsiteX1084" fmla="*/ 5074751 w 6569477"/>
              <a:gd name="connsiteY1084" fmla="*/ 6858000 h 6858000"/>
              <a:gd name="connsiteX1085" fmla="*/ 4627783 w 6569477"/>
              <a:gd name="connsiteY1085" fmla="*/ 6858000 h 6858000"/>
              <a:gd name="connsiteX1086" fmla="*/ 4759894 w 6569477"/>
              <a:gd name="connsiteY1086" fmla="*/ 6716663 h 6858000"/>
              <a:gd name="connsiteX1087" fmla="*/ 5986727 w 6569477"/>
              <a:gd name="connsiteY1087" fmla="*/ 3868735 h 6858000"/>
              <a:gd name="connsiteX1088" fmla="*/ 6003597 w 6569477"/>
              <a:gd name="connsiteY1088" fmla="*/ 3548178 h 6858000"/>
              <a:gd name="connsiteX1089" fmla="*/ 6012034 w 6569477"/>
              <a:gd name="connsiteY1089" fmla="*/ 3539742 h 6858000"/>
              <a:gd name="connsiteX1090" fmla="*/ 6012033 w 6569477"/>
              <a:gd name="connsiteY1090" fmla="*/ 3514433 h 6858000"/>
              <a:gd name="connsiteX1091" fmla="*/ 6003597 w 6569477"/>
              <a:gd name="connsiteY1091" fmla="*/ 3506001 h 6858000"/>
              <a:gd name="connsiteX1092" fmla="*/ 6003597 w 6569477"/>
              <a:gd name="connsiteY1092" fmla="*/ 3269799 h 6858000"/>
              <a:gd name="connsiteX1093" fmla="*/ 5952984 w 6569477"/>
              <a:gd name="connsiteY1093" fmla="*/ 2721484 h 6858000"/>
              <a:gd name="connsiteX1094" fmla="*/ 5404662 w 6569477"/>
              <a:gd name="connsiteY1094" fmla="*/ 1051221 h 6858000"/>
              <a:gd name="connsiteX1095" fmla="*/ 4873211 w 6569477"/>
              <a:gd name="connsiteY1095" fmla="*/ 224525 h 6858000"/>
              <a:gd name="connsiteX1096" fmla="*/ 4890083 w 6569477"/>
              <a:gd name="connsiteY1096" fmla="*/ 232961 h 6858000"/>
              <a:gd name="connsiteX1097" fmla="*/ 4797289 w 6569477"/>
              <a:gd name="connsiteY1097" fmla="*/ 114861 h 6858000"/>
              <a:gd name="connsiteX1098" fmla="*/ 4738239 w 6569477"/>
              <a:gd name="connsiteY1098" fmla="*/ 55811 h 6858000"/>
              <a:gd name="connsiteX1099" fmla="*/ 0 w 6569477"/>
              <a:gd name="connsiteY1099" fmla="*/ 0 h 6858000"/>
              <a:gd name="connsiteX1100" fmla="*/ 4229922 w 6569477"/>
              <a:gd name="connsiteY1100" fmla="*/ 0 h 6858000"/>
              <a:gd name="connsiteX1101" fmla="*/ 4372273 w 6569477"/>
              <a:gd name="connsiteY1101" fmla="*/ 157015 h 6858000"/>
              <a:gd name="connsiteX1102" fmla="*/ 4543809 w 6569477"/>
              <a:gd name="connsiteY1102" fmla="*/ 370769 h 6858000"/>
              <a:gd name="connsiteX1103" fmla="*/ 4849592 w 6569477"/>
              <a:gd name="connsiteY1103" fmla="*/ 843375 h 6858000"/>
              <a:gd name="connsiteX1104" fmla="*/ 4914877 w 6569477"/>
              <a:gd name="connsiteY1104" fmla="*/ 967066 h 6858000"/>
              <a:gd name="connsiteX1105" fmla="*/ 4925933 w 6569477"/>
              <a:gd name="connsiteY1105" fmla="*/ 979122 h 6858000"/>
              <a:gd name="connsiteX1106" fmla="*/ 4982878 w 6569477"/>
              <a:gd name="connsiteY1106" fmla="*/ 1068093 h 6858000"/>
              <a:gd name="connsiteX1107" fmla="*/ 4982876 w 6569477"/>
              <a:gd name="connsiteY1107" fmla="*/ 1076527 h 6858000"/>
              <a:gd name="connsiteX1108" fmla="*/ 4982876 w 6569477"/>
              <a:gd name="connsiteY1108" fmla="*/ 1084962 h 6858000"/>
              <a:gd name="connsiteX1109" fmla="*/ 4991312 w 6569477"/>
              <a:gd name="connsiteY1109" fmla="*/ 1084964 h 6858000"/>
              <a:gd name="connsiteX1110" fmla="*/ 5008183 w 6569477"/>
              <a:gd name="connsiteY1110" fmla="*/ 1127139 h 6858000"/>
              <a:gd name="connsiteX1111" fmla="*/ 5008183 w 6569477"/>
              <a:gd name="connsiteY1111" fmla="*/ 1135577 h 6858000"/>
              <a:gd name="connsiteX1112" fmla="*/ 5016618 w 6569477"/>
              <a:gd name="connsiteY1112" fmla="*/ 1144015 h 6858000"/>
              <a:gd name="connsiteX1113" fmla="*/ 5016619 w 6569477"/>
              <a:gd name="connsiteY1113" fmla="*/ 1135576 h 6858000"/>
              <a:gd name="connsiteX1114" fmla="*/ 5075670 w 6569477"/>
              <a:gd name="connsiteY1114" fmla="*/ 1228369 h 6858000"/>
              <a:gd name="connsiteX1115" fmla="*/ 5067232 w 6569477"/>
              <a:gd name="connsiteY1115" fmla="*/ 1228371 h 6858000"/>
              <a:gd name="connsiteX1116" fmla="*/ 5067232 w 6569477"/>
              <a:gd name="connsiteY1116" fmla="*/ 1236805 h 6858000"/>
              <a:gd name="connsiteX1117" fmla="*/ 5075669 w 6569477"/>
              <a:gd name="connsiteY1117" fmla="*/ 1245241 h 6858000"/>
              <a:gd name="connsiteX1118" fmla="*/ 5084105 w 6569477"/>
              <a:gd name="connsiteY1118" fmla="*/ 1245241 h 6858000"/>
              <a:gd name="connsiteX1119" fmla="*/ 5084107 w 6569477"/>
              <a:gd name="connsiteY1119" fmla="*/ 1253677 h 6858000"/>
              <a:gd name="connsiteX1120" fmla="*/ 5100976 w 6569477"/>
              <a:gd name="connsiteY1120" fmla="*/ 1304291 h 6858000"/>
              <a:gd name="connsiteX1121" fmla="*/ 5117847 w 6569477"/>
              <a:gd name="connsiteY1121" fmla="*/ 1312726 h 6858000"/>
              <a:gd name="connsiteX1122" fmla="*/ 5126282 w 6569477"/>
              <a:gd name="connsiteY1122" fmla="*/ 1329598 h 6858000"/>
              <a:gd name="connsiteX1123" fmla="*/ 5117847 w 6569477"/>
              <a:gd name="connsiteY1123" fmla="*/ 1338033 h 6858000"/>
              <a:gd name="connsiteX1124" fmla="*/ 5126283 w 6569477"/>
              <a:gd name="connsiteY1124" fmla="*/ 1346469 h 6858000"/>
              <a:gd name="connsiteX1125" fmla="*/ 5134719 w 6569477"/>
              <a:gd name="connsiteY1125" fmla="*/ 1354905 h 6858000"/>
              <a:gd name="connsiteX1126" fmla="*/ 5176898 w 6569477"/>
              <a:gd name="connsiteY1126" fmla="*/ 1430824 h 6858000"/>
              <a:gd name="connsiteX1127" fmla="*/ 5168461 w 6569477"/>
              <a:gd name="connsiteY1127" fmla="*/ 1397082 h 6858000"/>
              <a:gd name="connsiteX1128" fmla="*/ 5143155 w 6569477"/>
              <a:gd name="connsiteY1128" fmla="*/ 1363341 h 6858000"/>
              <a:gd name="connsiteX1129" fmla="*/ 5143154 w 6569477"/>
              <a:gd name="connsiteY1129" fmla="*/ 1354903 h 6858000"/>
              <a:gd name="connsiteX1130" fmla="*/ 5143155 w 6569477"/>
              <a:gd name="connsiteY1130" fmla="*/ 1346469 h 6858000"/>
              <a:gd name="connsiteX1131" fmla="*/ 5134719 w 6569477"/>
              <a:gd name="connsiteY1131" fmla="*/ 1329598 h 6858000"/>
              <a:gd name="connsiteX1132" fmla="*/ 5092539 w 6569477"/>
              <a:gd name="connsiteY1132" fmla="*/ 1262112 h 6858000"/>
              <a:gd name="connsiteX1133" fmla="*/ 5092540 w 6569477"/>
              <a:gd name="connsiteY1133" fmla="*/ 1245241 h 6858000"/>
              <a:gd name="connsiteX1134" fmla="*/ 5092539 w 6569477"/>
              <a:gd name="connsiteY1134" fmla="*/ 1236803 h 6858000"/>
              <a:gd name="connsiteX1135" fmla="*/ 5092539 w 6569477"/>
              <a:gd name="connsiteY1135" fmla="*/ 1219933 h 6858000"/>
              <a:gd name="connsiteX1136" fmla="*/ 5084107 w 6569477"/>
              <a:gd name="connsiteY1136" fmla="*/ 1219935 h 6858000"/>
              <a:gd name="connsiteX1137" fmla="*/ 5075668 w 6569477"/>
              <a:gd name="connsiteY1137" fmla="*/ 1219935 h 6858000"/>
              <a:gd name="connsiteX1138" fmla="*/ 5050362 w 6569477"/>
              <a:gd name="connsiteY1138" fmla="*/ 1186189 h 6858000"/>
              <a:gd name="connsiteX1139" fmla="*/ 5025055 w 6569477"/>
              <a:gd name="connsiteY1139" fmla="*/ 1135578 h 6858000"/>
              <a:gd name="connsiteX1140" fmla="*/ 5025054 w 6569477"/>
              <a:gd name="connsiteY1140" fmla="*/ 1127141 h 6858000"/>
              <a:gd name="connsiteX1141" fmla="*/ 5025055 w 6569477"/>
              <a:gd name="connsiteY1141" fmla="*/ 1118707 h 6858000"/>
              <a:gd name="connsiteX1142" fmla="*/ 5009238 w 6569477"/>
              <a:gd name="connsiteY1142" fmla="*/ 1101833 h 6858000"/>
              <a:gd name="connsiteX1143" fmla="*/ 5004170 w 6569477"/>
              <a:gd name="connsiteY1143" fmla="*/ 1092826 h 6858000"/>
              <a:gd name="connsiteX1144" fmla="*/ 5008183 w 6569477"/>
              <a:gd name="connsiteY1144" fmla="*/ 1093400 h 6858000"/>
              <a:gd name="connsiteX1145" fmla="*/ 5008182 w 6569477"/>
              <a:gd name="connsiteY1145" fmla="*/ 1084964 h 6858000"/>
              <a:gd name="connsiteX1146" fmla="*/ 4999746 w 6569477"/>
              <a:gd name="connsiteY1146" fmla="*/ 1076527 h 6858000"/>
              <a:gd name="connsiteX1147" fmla="*/ 4991312 w 6569477"/>
              <a:gd name="connsiteY1147" fmla="*/ 1068091 h 6858000"/>
              <a:gd name="connsiteX1148" fmla="*/ 4982876 w 6569477"/>
              <a:gd name="connsiteY1148" fmla="*/ 1042786 h 6858000"/>
              <a:gd name="connsiteX1149" fmla="*/ 4966004 w 6569477"/>
              <a:gd name="connsiteY1149" fmla="*/ 1025912 h 6858000"/>
              <a:gd name="connsiteX1150" fmla="*/ 4982876 w 6569477"/>
              <a:gd name="connsiteY1150" fmla="*/ 1034349 h 6858000"/>
              <a:gd name="connsiteX1151" fmla="*/ 4957571 w 6569477"/>
              <a:gd name="connsiteY1151" fmla="*/ 1009043 h 6858000"/>
              <a:gd name="connsiteX1152" fmla="*/ 4932262 w 6569477"/>
              <a:gd name="connsiteY1152" fmla="*/ 966864 h 6858000"/>
              <a:gd name="connsiteX1153" fmla="*/ 4957569 w 6569477"/>
              <a:gd name="connsiteY1153" fmla="*/ 966864 h 6858000"/>
              <a:gd name="connsiteX1154" fmla="*/ 4923825 w 6569477"/>
              <a:gd name="connsiteY1154" fmla="*/ 933123 h 6858000"/>
              <a:gd name="connsiteX1155" fmla="*/ 4932261 w 6569477"/>
              <a:gd name="connsiteY1155" fmla="*/ 933122 h 6858000"/>
              <a:gd name="connsiteX1156" fmla="*/ 4932262 w 6569477"/>
              <a:gd name="connsiteY1156" fmla="*/ 924686 h 6858000"/>
              <a:gd name="connsiteX1157" fmla="*/ 4923825 w 6569477"/>
              <a:gd name="connsiteY1157" fmla="*/ 916250 h 6858000"/>
              <a:gd name="connsiteX1158" fmla="*/ 4898518 w 6569477"/>
              <a:gd name="connsiteY1158" fmla="*/ 890943 h 6858000"/>
              <a:gd name="connsiteX1159" fmla="*/ 4890083 w 6569477"/>
              <a:gd name="connsiteY1159" fmla="*/ 874073 h 6858000"/>
              <a:gd name="connsiteX1160" fmla="*/ 4881646 w 6569477"/>
              <a:gd name="connsiteY1160" fmla="*/ 865638 h 6858000"/>
              <a:gd name="connsiteX1161" fmla="*/ 4881647 w 6569477"/>
              <a:gd name="connsiteY1161" fmla="*/ 874073 h 6858000"/>
              <a:gd name="connsiteX1162" fmla="*/ 4881647 w 6569477"/>
              <a:gd name="connsiteY1162" fmla="*/ 882507 h 6858000"/>
              <a:gd name="connsiteX1163" fmla="*/ 4839470 w 6569477"/>
              <a:gd name="connsiteY1163" fmla="*/ 815023 h 6858000"/>
              <a:gd name="connsiteX1164" fmla="*/ 4864776 w 6569477"/>
              <a:gd name="connsiteY1164" fmla="*/ 823459 h 6858000"/>
              <a:gd name="connsiteX1165" fmla="*/ 4814160 w 6569477"/>
              <a:gd name="connsiteY1165" fmla="*/ 772843 h 6858000"/>
              <a:gd name="connsiteX1166" fmla="*/ 4771982 w 6569477"/>
              <a:gd name="connsiteY1166" fmla="*/ 705360 h 6858000"/>
              <a:gd name="connsiteX1167" fmla="*/ 4780419 w 6569477"/>
              <a:gd name="connsiteY1167" fmla="*/ 713795 h 6858000"/>
              <a:gd name="connsiteX1168" fmla="*/ 4788853 w 6569477"/>
              <a:gd name="connsiteY1168" fmla="*/ 713795 h 6858000"/>
              <a:gd name="connsiteX1169" fmla="*/ 4797292 w 6569477"/>
              <a:gd name="connsiteY1169" fmla="*/ 713795 h 6858000"/>
              <a:gd name="connsiteX1170" fmla="*/ 4788854 w 6569477"/>
              <a:gd name="connsiteY1170" fmla="*/ 696923 h 6858000"/>
              <a:gd name="connsiteX1171" fmla="*/ 4797290 w 6569477"/>
              <a:gd name="connsiteY1171" fmla="*/ 696923 h 6858000"/>
              <a:gd name="connsiteX1172" fmla="*/ 4805728 w 6569477"/>
              <a:gd name="connsiteY1172" fmla="*/ 705359 h 6858000"/>
              <a:gd name="connsiteX1173" fmla="*/ 4805726 w 6569477"/>
              <a:gd name="connsiteY1173" fmla="*/ 713795 h 6858000"/>
              <a:gd name="connsiteX1174" fmla="*/ 4814160 w 6569477"/>
              <a:gd name="connsiteY1174" fmla="*/ 722229 h 6858000"/>
              <a:gd name="connsiteX1175" fmla="*/ 4822596 w 6569477"/>
              <a:gd name="connsiteY1175" fmla="*/ 730666 h 6858000"/>
              <a:gd name="connsiteX1176" fmla="*/ 4991311 w 6569477"/>
              <a:gd name="connsiteY1176" fmla="*/ 1000607 h 6858000"/>
              <a:gd name="connsiteX1177" fmla="*/ 4991312 w 6569477"/>
              <a:gd name="connsiteY1177" fmla="*/ 1009043 h 6858000"/>
              <a:gd name="connsiteX1178" fmla="*/ 4999746 w 6569477"/>
              <a:gd name="connsiteY1178" fmla="*/ 1017476 h 6858000"/>
              <a:gd name="connsiteX1179" fmla="*/ 5033490 w 6569477"/>
              <a:gd name="connsiteY1179" fmla="*/ 1068093 h 6858000"/>
              <a:gd name="connsiteX1180" fmla="*/ 5041925 w 6569477"/>
              <a:gd name="connsiteY1180" fmla="*/ 1093401 h 6858000"/>
              <a:gd name="connsiteX1181" fmla="*/ 5050362 w 6569477"/>
              <a:gd name="connsiteY1181" fmla="*/ 1101835 h 6858000"/>
              <a:gd name="connsiteX1182" fmla="*/ 5092540 w 6569477"/>
              <a:gd name="connsiteY1182" fmla="*/ 1160885 h 6858000"/>
              <a:gd name="connsiteX1183" fmla="*/ 5100975 w 6569477"/>
              <a:gd name="connsiteY1183" fmla="*/ 1169321 h 6858000"/>
              <a:gd name="connsiteX1184" fmla="*/ 5100976 w 6569477"/>
              <a:gd name="connsiteY1184" fmla="*/ 1194627 h 6858000"/>
              <a:gd name="connsiteX1185" fmla="*/ 5143155 w 6569477"/>
              <a:gd name="connsiteY1185" fmla="*/ 1253676 h 6858000"/>
              <a:gd name="connsiteX1186" fmla="*/ 5151590 w 6569477"/>
              <a:gd name="connsiteY1186" fmla="*/ 1262112 h 6858000"/>
              <a:gd name="connsiteX1187" fmla="*/ 5151590 w 6569477"/>
              <a:gd name="connsiteY1187" fmla="*/ 1270548 h 6858000"/>
              <a:gd name="connsiteX1188" fmla="*/ 5261254 w 6569477"/>
              <a:gd name="connsiteY1188" fmla="*/ 1506748 h 6858000"/>
              <a:gd name="connsiteX1189" fmla="*/ 5278126 w 6569477"/>
              <a:gd name="connsiteY1189" fmla="*/ 1532055 h 6858000"/>
              <a:gd name="connsiteX1190" fmla="*/ 5278128 w 6569477"/>
              <a:gd name="connsiteY1190" fmla="*/ 1557362 h 6858000"/>
              <a:gd name="connsiteX1191" fmla="*/ 5294998 w 6569477"/>
              <a:gd name="connsiteY1191" fmla="*/ 1557362 h 6858000"/>
              <a:gd name="connsiteX1192" fmla="*/ 5303433 w 6569477"/>
              <a:gd name="connsiteY1192" fmla="*/ 1574233 h 6858000"/>
              <a:gd name="connsiteX1193" fmla="*/ 5345614 w 6569477"/>
              <a:gd name="connsiteY1193" fmla="*/ 1692332 h 6858000"/>
              <a:gd name="connsiteX1194" fmla="*/ 5345612 w 6569477"/>
              <a:gd name="connsiteY1194" fmla="*/ 1700767 h 6858000"/>
              <a:gd name="connsiteX1195" fmla="*/ 5345612 w 6569477"/>
              <a:gd name="connsiteY1195" fmla="*/ 1717637 h 6858000"/>
              <a:gd name="connsiteX1196" fmla="*/ 5354048 w 6569477"/>
              <a:gd name="connsiteY1196" fmla="*/ 1717639 h 6858000"/>
              <a:gd name="connsiteX1197" fmla="*/ 5413098 w 6569477"/>
              <a:gd name="connsiteY1197" fmla="*/ 1844173 h 6858000"/>
              <a:gd name="connsiteX1198" fmla="*/ 5480584 w 6569477"/>
              <a:gd name="connsiteY1198" fmla="*/ 2012887 h 6858000"/>
              <a:gd name="connsiteX1199" fmla="*/ 5514328 w 6569477"/>
              <a:gd name="connsiteY1199" fmla="*/ 2105680 h 6858000"/>
              <a:gd name="connsiteX1200" fmla="*/ 5514328 w 6569477"/>
              <a:gd name="connsiteY1200" fmla="*/ 2114117 h 6858000"/>
              <a:gd name="connsiteX1201" fmla="*/ 5514327 w 6569477"/>
              <a:gd name="connsiteY1201" fmla="*/ 2122551 h 6858000"/>
              <a:gd name="connsiteX1202" fmla="*/ 5514328 w 6569477"/>
              <a:gd name="connsiteY1202" fmla="*/ 2130987 h 6858000"/>
              <a:gd name="connsiteX1203" fmla="*/ 5522762 w 6569477"/>
              <a:gd name="connsiteY1203" fmla="*/ 2130987 h 6858000"/>
              <a:gd name="connsiteX1204" fmla="*/ 5539633 w 6569477"/>
              <a:gd name="connsiteY1204" fmla="*/ 2139424 h 6858000"/>
              <a:gd name="connsiteX1205" fmla="*/ 5556503 w 6569477"/>
              <a:gd name="connsiteY1205" fmla="*/ 2198472 h 6858000"/>
              <a:gd name="connsiteX1206" fmla="*/ 5573376 w 6569477"/>
              <a:gd name="connsiteY1206" fmla="*/ 2215344 h 6858000"/>
              <a:gd name="connsiteX1207" fmla="*/ 5531197 w 6569477"/>
              <a:gd name="connsiteY1207" fmla="*/ 2114117 h 6858000"/>
              <a:gd name="connsiteX1208" fmla="*/ 5531198 w 6569477"/>
              <a:gd name="connsiteY1208" fmla="*/ 2097245 h 6858000"/>
              <a:gd name="connsiteX1209" fmla="*/ 5522762 w 6569477"/>
              <a:gd name="connsiteY1209" fmla="*/ 2088808 h 6858000"/>
              <a:gd name="connsiteX1210" fmla="*/ 5480583 w 6569477"/>
              <a:gd name="connsiteY1210" fmla="*/ 1953837 h 6858000"/>
              <a:gd name="connsiteX1211" fmla="*/ 5362484 w 6569477"/>
              <a:gd name="connsiteY1211" fmla="*/ 1641717 h 6858000"/>
              <a:gd name="connsiteX1212" fmla="*/ 5235948 w 6569477"/>
              <a:gd name="connsiteY1212" fmla="*/ 1346470 h 6858000"/>
              <a:gd name="connsiteX1213" fmla="*/ 5210643 w 6569477"/>
              <a:gd name="connsiteY1213" fmla="*/ 1304291 h 6858000"/>
              <a:gd name="connsiteX1214" fmla="*/ 5109412 w 6569477"/>
              <a:gd name="connsiteY1214" fmla="*/ 1093400 h 6858000"/>
              <a:gd name="connsiteX1215" fmla="*/ 5067234 w 6569477"/>
              <a:gd name="connsiteY1215" fmla="*/ 1025914 h 6858000"/>
              <a:gd name="connsiteX1216" fmla="*/ 4974440 w 6569477"/>
              <a:gd name="connsiteY1216" fmla="*/ 882507 h 6858000"/>
              <a:gd name="connsiteX1217" fmla="*/ 4814162 w 6569477"/>
              <a:gd name="connsiteY1217" fmla="*/ 637873 h 6858000"/>
              <a:gd name="connsiteX1218" fmla="*/ 4771983 w 6569477"/>
              <a:gd name="connsiteY1218" fmla="*/ 595695 h 6858000"/>
              <a:gd name="connsiteX1219" fmla="*/ 4729804 w 6569477"/>
              <a:gd name="connsiteY1219" fmla="*/ 519774 h 6858000"/>
              <a:gd name="connsiteX1220" fmla="*/ 4712933 w 6569477"/>
              <a:gd name="connsiteY1220" fmla="*/ 511338 h 6858000"/>
              <a:gd name="connsiteX1221" fmla="*/ 4628576 w 6569477"/>
              <a:gd name="connsiteY1221" fmla="*/ 393238 h 6858000"/>
              <a:gd name="connsiteX1222" fmla="*/ 4594833 w 6569477"/>
              <a:gd name="connsiteY1222" fmla="*/ 376368 h 6858000"/>
              <a:gd name="connsiteX1223" fmla="*/ 4577960 w 6569477"/>
              <a:gd name="connsiteY1223" fmla="*/ 342623 h 6858000"/>
              <a:gd name="connsiteX1224" fmla="*/ 4324890 w 6569477"/>
              <a:gd name="connsiteY1224" fmla="*/ 72683 h 6858000"/>
              <a:gd name="connsiteX1225" fmla="*/ 4273221 w 6569477"/>
              <a:gd name="connsiteY1225" fmla="*/ 16797 h 6858000"/>
              <a:gd name="connsiteX1226" fmla="*/ 4257562 w 6569477"/>
              <a:gd name="connsiteY1226" fmla="*/ 0 h 6858000"/>
              <a:gd name="connsiteX1227" fmla="*/ 4303981 w 6569477"/>
              <a:gd name="connsiteY1227" fmla="*/ 0 h 6858000"/>
              <a:gd name="connsiteX1228" fmla="*/ 4319485 w 6569477"/>
              <a:gd name="connsiteY1228" fmla="*/ 14161 h 6858000"/>
              <a:gd name="connsiteX1229" fmla="*/ 4341761 w 6569477"/>
              <a:gd name="connsiteY1229" fmla="*/ 38940 h 6858000"/>
              <a:gd name="connsiteX1230" fmla="*/ 4333323 w 6569477"/>
              <a:gd name="connsiteY1230" fmla="*/ 38940 h 6858000"/>
              <a:gd name="connsiteX1231" fmla="*/ 4341761 w 6569477"/>
              <a:gd name="connsiteY1231" fmla="*/ 47377 h 6858000"/>
              <a:gd name="connsiteX1232" fmla="*/ 4316454 w 6569477"/>
              <a:gd name="connsiteY1232" fmla="*/ 38940 h 6858000"/>
              <a:gd name="connsiteX1233" fmla="*/ 4358630 w 6569477"/>
              <a:gd name="connsiteY1233" fmla="*/ 64247 h 6858000"/>
              <a:gd name="connsiteX1234" fmla="*/ 4367067 w 6569477"/>
              <a:gd name="connsiteY1234" fmla="*/ 81121 h 6858000"/>
              <a:gd name="connsiteX1235" fmla="*/ 4375504 w 6569477"/>
              <a:gd name="connsiteY1235" fmla="*/ 89556 h 6858000"/>
              <a:gd name="connsiteX1236" fmla="*/ 4383940 w 6569477"/>
              <a:gd name="connsiteY1236" fmla="*/ 81120 h 6858000"/>
              <a:gd name="connsiteX1237" fmla="*/ 4434553 w 6569477"/>
              <a:gd name="connsiteY1237" fmla="*/ 131733 h 6858000"/>
              <a:gd name="connsiteX1238" fmla="*/ 4442990 w 6569477"/>
              <a:gd name="connsiteY1238" fmla="*/ 140168 h 6858000"/>
              <a:gd name="connsiteX1239" fmla="*/ 4451426 w 6569477"/>
              <a:gd name="connsiteY1239" fmla="*/ 140168 h 6858000"/>
              <a:gd name="connsiteX1240" fmla="*/ 4611704 w 6569477"/>
              <a:gd name="connsiteY1240" fmla="*/ 300447 h 6858000"/>
              <a:gd name="connsiteX1241" fmla="*/ 4620140 w 6569477"/>
              <a:gd name="connsiteY1241" fmla="*/ 325755 h 6858000"/>
              <a:gd name="connsiteX1242" fmla="*/ 4637011 w 6569477"/>
              <a:gd name="connsiteY1242" fmla="*/ 334188 h 6858000"/>
              <a:gd name="connsiteX1243" fmla="*/ 4755110 w 6569477"/>
              <a:gd name="connsiteY1243" fmla="*/ 477595 h 6858000"/>
              <a:gd name="connsiteX1244" fmla="*/ 4873211 w 6569477"/>
              <a:gd name="connsiteY1244" fmla="*/ 629438 h 6858000"/>
              <a:gd name="connsiteX1245" fmla="*/ 4881646 w 6569477"/>
              <a:gd name="connsiteY1245" fmla="*/ 654745 h 6858000"/>
              <a:gd name="connsiteX1246" fmla="*/ 4890082 w 6569477"/>
              <a:gd name="connsiteY1246" fmla="*/ 646309 h 6858000"/>
              <a:gd name="connsiteX1247" fmla="*/ 4949133 w 6569477"/>
              <a:gd name="connsiteY1247" fmla="*/ 739102 h 6858000"/>
              <a:gd name="connsiteX1248" fmla="*/ 4991312 w 6569477"/>
              <a:gd name="connsiteY1248" fmla="*/ 798150 h 6858000"/>
              <a:gd name="connsiteX1249" fmla="*/ 5058797 w 6569477"/>
              <a:gd name="connsiteY1249" fmla="*/ 899380 h 6858000"/>
              <a:gd name="connsiteX1250" fmla="*/ 5143155 w 6569477"/>
              <a:gd name="connsiteY1250" fmla="*/ 1034350 h 6858000"/>
              <a:gd name="connsiteX1251" fmla="*/ 5143154 w 6569477"/>
              <a:gd name="connsiteY1251" fmla="*/ 1051222 h 6858000"/>
              <a:gd name="connsiteX1252" fmla="*/ 5227512 w 6569477"/>
              <a:gd name="connsiteY1252" fmla="*/ 1203064 h 6858000"/>
              <a:gd name="connsiteX1253" fmla="*/ 5244383 w 6569477"/>
              <a:gd name="connsiteY1253" fmla="*/ 1219935 h 6858000"/>
              <a:gd name="connsiteX1254" fmla="*/ 5278126 w 6569477"/>
              <a:gd name="connsiteY1254" fmla="*/ 1295855 h 6858000"/>
              <a:gd name="connsiteX1255" fmla="*/ 5311869 w 6569477"/>
              <a:gd name="connsiteY1255" fmla="*/ 1338033 h 6858000"/>
              <a:gd name="connsiteX1256" fmla="*/ 5379354 w 6569477"/>
              <a:gd name="connsiteY1256" fmla="*/ 1523620 h 6858000"/>
              <a:gd name="connsiteX1257" fmla="*/ 5480584 w 6569477"/>
              <a:gd name="connsiteY1257" fmla="*/ 1768253 h 6858000"/>
              <a:gd name="connsiteX1258" fmla="*/ 5514328 w 6569477"/>
              <a:gd name="connsiteY1258" fmla="*/ 1835738 h 6858000"/>
              <a:gd name="connsiteX1259" fmla="*/ 5505890 w 6569477"/>
              <a:gd name="connsiteY1259" fmla="*/ 1827301 h 6858000"/>
              <a:gd name="connsiteX1260" fmla="*/ 5539634 w 6569477"/>
              <a:gd name="connsiteY1260" fmla="*/ 1920094 h 6858000"/>
              <a:gd name="connsiteX1261" fmla="*/ 5539634 w 6569477"/>
              <a:gd name="connsiteY1261" fmla="*/ 1945401 h 6858000"/>
              <a:gd name="connsiteX1262" fmla="*/ 5623989 w 6569477"/>
              <a:gd name="connsiteY1262" fmla="*/ 2215343 h 6858000"/>
              <a:gd name="connsiteX1263" fmla="*/ 5615554 w 6569477"/>
              <a:gd name="connsiteY1263" fmla="*/ 2215342 h 6858000"/>
              <a:gd name="connsiteX1264" fmla="*/ 5615555 w 6569477"/>
              <a:gd name="connsiteY1264" fmla="*/ 2223779 h 6858000"/>
              <a:gd name="connsiteX1265" fmla="*/ 5623988 w 6569477"/>
              <a:gd name="connsiteY1265" fmla="*/ 2232216 h 6858000"/>
              <a:gd name="connsiteX1266" fmla="*/ 5649298 w 6569477"/>
              <a:gd name="connsiteY1266" fmla="*/ 2325008 h 6858000"/>
              <a:gd name="connsiteX1267" fmla="*/ 5649298 w 6569477"/>
              <a:gd name="connsiteY1267" fmla="*/ 2333444 h 6858000"/>
              <a:gd name="connsiteX1268" fmla="*/ 5649298 w 6569477"/>
              <a:gd name="connsiteY1268" fmla="*/ 2341878 h 6858000"/>
              <a:gd name="connsiteX1269" fmla="*/ 5657733 w 6569477"/>
              <a:gd name="connsiteY1269" fmla="*/ 2341879 h 6858000"/>
              <a:gd name="connsiteX1270" fmla="*/ 5657733 w 6569477"/>
              <a:gd name="connsiteY1270" fmla="*/ 2333443 h 6858000"/>
              <a:gd name="connsiteX1271" fmla="*/ 5666169 w 6569477"/>
              <a:gd name="connsiteY1271" fmla="*/ 2367185 h 6858000"/>
              <a:gd name="connsiteX1272" fmla="*/ 5683040 w 6569477"/>
              <a:gd name="connsiteY1272" fmla="*/ 2367183 h 6858000"/>
              <a:gd name="connsiteX1273" fmla="*/ 5674605 w 6569477"/>
              <a:gd name="connsiteY1273" fmla="*/ 2341878 h 6858000"/>
              <a:gd name="connsiteX1274" fmla="*/ 5683040 w 6569477"/>
              <a:gd name="connsiteY1274" fmla="*/ 2341879 h 6858000"/>
              <a:gd name="connsiteX1275" fmla="*/ 5649298 w 6569477"/>
              <a:gd name="connsiteY1275" fmla="*/ 2274394 h 6858000"/>
              <a:gd name="connsiteX1276" fmla="*/ 5649298 w 6569477"/>
              <a:gd name="connsiteY1276" fmla="*/ 2257524 h 6858000"/>
              <a:gd name="connsiteX1277" fmla="*/ 5649298 w 6569477"/>
              <a:gd name="connsiteY1277" fmla="*/ 2249087 h 6858000"/>
              <a:gd name="connsiteX1278" fmla="*/ 5649297 w 6569477"/>
              <a:gd name="connsiteY1278" fmla="*/ 2240649 h 6858000"/>
              <a:gd name="connsiteX1279" fmla="*/ 5640860 w 6569477"/>
              <a:gd name="connsiteY1279" fmla="*/ 2240651 h 6858000"/>
              <a:gd name="connsiteX1280" fmla="*/ 5640862 w 6569477"/>
              <a:gd name="connsiteY1280" fmla="*/ 2223779 h 6858000"/>
              <a:gd name="connsiteX1281" fmla="*/ 5657734 w 6569477"/>
              <a:gd name="connsiteY1281" fmla="*/ 2232217 h 6858000"/>
              <a:gd name="connsiteX1282" fmla="*/ 5649298 w 6569477"/>
              <a:gd name="connsiteY1282" fmla="*/ 2206908 h 6858000"/>
              <a:gd name="connsiteX1283" fmla="*/ 5649298 w 6569477"/>
              <a:gd name="connsiteY1283" fmla="*/ 2198470 h 6858000"/>
              <a:gd name="connsiteX1284" fmla="*/ 5649297 w 6569477"/>
              <a:gd name="connsiteY1284" fmla="*/ 2190035 h 6858000"/>
              <a:gd name="connsiteX1285" fmla="*/ 5649298 w 6569477"/>
              <a:gd name="connsiteY1285" fmla="*/ 2181601 h 6858000"/>
              <a:gd name="connsiteX1286" fmla="*/ 5640859 w 6569477"/>
              <a:gd name="connsiteY1286" fmla="*/ 2147859 h 6858000"/>
              <a:gd name="connsiteX1287" fmla="*/ 5632426 w 6569477"/>
              <a:gd name="connsiteY1287" fmla="*/ 2139423 h 6858000"/>
              <a:gd name="connsiteX1288" fmla="*/ 5607121 w 6569477"/>
              <a:gd name="connsiteY1288" fmla="*/ 2055067 h 6858000"/>
              <a:gd name="connsiteX1289" fmla="*/ 5607118 w 6569477"/>
              <a:gd name="connsiteY1289" fmla="*/ 2038194 h 6858000"/>
              <a:gd name="connsiteX1290" fmla="*/ 5598684 w 6569477"/>
              <a:gd name="connsiteY1290" fmla="*/ 2038192 h 6858000"/>
              <a:gd name="connsiteX1291" fmla="*/ 5573377 w 6569477"/>
              <a:gd name="connsiteY1291" fmla="*/ 1962273 h 6858000"/>
              <a:gd name="connsiteX1292" fmla="*/ 5564941 w 6569477"/>
              <a:gd name="connsiteY1292" fmla="*/ 1962273 h 6858000"/>
              <a:gd name="connsiteX1293" fmla="*/ 5564941 w 6569477"/>
              <a:gd name="connsiteY1293" fmla="*/ 1953837 h 6858000"/>
              <a:gd name="connsiteX1294" fmla="*/ 5573376 w 6569477"/>
              <a:gd name="connsiteY1294" fmla="*/ 1953838 h 6858000"/>
              <a:gd name="connsiteX1295" fmla="*/ 5573377 w 6569477"/>
              <a:gd name="connsiteY1295" fmla="*/ 1945401 h 6858000"/>
              <a:gd name="connsiteX1296" fmla="*/ 5564941 w 6569477"/>
              <a:gd name="connsiteY1296" fmla="*/ 1936967 h 6858000"/>
              <a:gd name="connsiteX1297" fmla="*/ 5489019 w 6569477"/>
              <a:gd name="connsiteY1297" fmla="*/ 1700769 h 6858000"/>
              <a:gd name="connsiteX1298" fmla="*/ 5472148 w 6569477"/>
              <a:gd name="connsiteY1298" fmla="*/ 1633282 h 6858000"/>
              <a:gd name="connsiteX1299" fmla="*/ 5446841 w 6569477"/>
              <a:gd name="connsiteY1299" fmla="*/ 1591103 h 6858000"/>
              <a:gd name="connsiteX1300" fmla="*/ 5413098 w 6569477"/>
              <a:gd name="connsiteY1300" fmla="*/ 1523619 h 6858000"/>
              <a:gd name="connsiteX1301" fmla="*/ 5176900 w 6569477"/>
              <a:gd name="connsiteY1301" fmla="*/ 1034350 h 6858000"/>
              <a:gd name="connsiteX1302" fmla="*/ 5185333 w 6569477"/>
              <a:gd name="connsiteY1302" fmla="*/ 1017477 h 6858000"/>
              <a:gd name="connsiteX1303" fmla="*/ 5185335 w 6569477"/>
              <a:gd name="connsiteY1303" fmla="*/ 1025912 h 6858000"/>
              <a:gd name="connsiteX1304" fmla="*/ 5193769 w 6569477"/>
              <a:gd name="connsiteY1304" fmla="*/ 1025914 h 6858000"/>
              <a:gd name="connsiteX1305" fmla="*/ 5185332 w 6569477"/>
              <a:gd name="connsiteY1305" fmla="*/ 1009044 h 6858000"/>
              <a:gd name="connsiteX1306" fmla="*/ 5185332 w 6569477"/>
              <a:gd name="connsiteY1306" fmla="*/ 983737 h 6858000"/>
              <a:gd name="connsiteX1307" fmla="*/ 5151590 w 6569477"/>
              <a:gd name="connsiteY1307" fmla="*/ 958427 h 6858000"/>
              <a:gd name="connsiteX1308" fmla="*/ 5151589 w 6569477"/>
              <a:gd name="connsiteY1308" fmla="*/ 949995 h 6858000"/>
              <a:gd name="connsiteX1309" fmla="*/ 5143155 w 6569477"/>
              <a:gd name="connsiteY1309" fmla="*/ 941557 h 6858000"/>
              <a:gd name="connsiteX1310" fmla="*/ 5143155 w 6569477"/>
              <a:gd name="connsiteY1310" fmla="*/ 933122 h 6858000"/>
              <a:gd name="connsiteX1311" fmla="*/ 5134718 w 6569477"/>
              <a:gd name="connsiteY1311" fmla="*/ 933123 h 6858000"/>
              <a:gd name="connsiteX1312" fmla="*/ 5126283 w 6569477"/>
              <a:gd name="connsiteY1312" fmla="*/ 916250 h 6858000"/>
              <a:gd name="connsiteX1313" fmla="*/ 5109414 w 6569477"/>
              <a:gd name="connsiteY1313" fmla="*/ 874074 h 6858000"/>
              <a:gd name="connsiteX1314" fmla="*/ 5117847 w 6569477"/>
              <a:gd name="connsiteY1314" fmla="*/ 874073 h 6858000"/>
              <a:gd name="connsiteX1315" fmla="*/ 5126285 w 6569477"/>
              <a:gd name="connsiteY1315" fmla="*/ 882507 h 6858000"/>
              <a:gd name="connsiteX1316" fmla="*/ 5117848 w 6569477"/>
              <a:gd name="connsiteY1316" fmla="*/ 865636 h 6858000"/>
              <a:gd name="connsiteX1317" fmla="*/ 5109412 w 6569477"/>
              <a:gd name="connsiteY1317" fmla="*/ 857200 h 6858000"/>
              <a:gd name="connsiteX1318" fmla="*/ 5084104 w 6569477"/>
              <a:gd name="connsiteY1318" fmla="*/ 823460 h 6858000"/>
              <a:gd name="connsiteX1319" fmla="*/ 5084105 w 6569477"/>
              <a:gd name="connsiteY1319" fmla="*/ 815023 h 6858000"/>
              <a:gd name="connsiteX1320" fmla="*/ 5075670 w 6569477"/>
              <a:gd name="connsiteY1320" fmla="*/ 798150 h 6858000"/>
              <a:gd name="connsiteX1321" fmla="*/ 5067233 w 6569477"/>
              <a:gd name="connsiteY1321" fmla="*/ 798150 h 6858000"/>
              <a:gd name="connsiteX1322" fmla="*/ 5067232 w 6569477"/>
              <a:gd name="connsiteY1322" fmla="*/ 806587 h 6858000"/>
              <a:gd name="connsiteX1323" fmla="*/ 5058798 w 6569477"/>
              <a:gd name="connsiteY1323" fmla="*/ 781279 h 6858000"/>
              <a:gd name="connsiteX1324" fmla="*/ 5041925 w 6569477"/>
              <a:gd name="connsiteY1324" fmla="*/ 781279 h 6858000"/>
              <a:gd name="connsiteX1325" fmla="*/ 5041926 w 6569477"/>
              <a:gd name="connsiteY1325" fmla="*/ 764409 h 6858000"/>
              <a:gd name="connsiteX1326" fmla="*/ 5033489 w 6569477"/>
              <a:gd name="connsiteY1326" fmla="*/ 755973 h 6858000"/>
              <a:gd name="connsiteX1327" fmla="*/ 5033489 w 6569477"/>
              <a:gd name="connsiteY1327" fmla="*/ 747536 h 6858000"/>
              <a:gd name="connsiteX1328" fmla="*/ 5025055 w 6569477"/>
              <a:gd name="connsiteY1328" fmla="*/ 747536 h 6858000"/>
              <a:gd name="connsiteX1329" fmla="*/ 5025055 w 6569477"/>
              <a:gd name="connsiteY1329" fmla="*/ 755973 h 6858000"/>
              <a:gd name="connsiteX1330" fmla="*/ 4957570 w 6569477"/>
              <a:gd name="connsiteY1330" fmla="*/ 663182 h 6858000"/>
              <a:gd name="connsiteX1331" fmla="*/ 4949133 w 6569477"/>
              <a:gd name="connsiteY1331" fmla="*/ 646309 h 6858000"/>
              <a:gd name="connsiteX1332" fmla="*/ 4932264 w 6569477"/>
              <a:gd name="connsiteY1332" fmla="*/ 637873 h 6858000"/>
              <a:gd name="connsiteX1333" fmla="*/ 4932262 w 6569477"/>
              <a:gd name="connsiteY1333" fmla="*/ 644497 h 6858000"/>
              <a:gd name="connsiteX1334" fmla="*/ 4910645 w 6569477"/>
              <a:gd name="connsiteY1334" fmla="*/ 618234 h 6858000"/>
              <a:gd name="connsiteX1335" fmla="*/ 4839468 w 6569477"/>
              <a:gd name="connsiteY1335" fmla="*/ 519774 h 6858000"/>
              <a:gd name="connsiteX1336" fmla="*/ 4797289 w 6569477"/>
              <a:gd name="connsiteY1336" fmla="*/ 494466 h 6858000"/>
              <a:gd name="connsiteX1337" fmla="*/ 4797289 w 6569477"/>
              <a:gd name="connsiteY1337" fmla="*/ 469162 h 6858000"/>
              <a:gd name="connsiteX1338" fmla="*/ 4755109 w 6569477"/>
              <a:gd name="connsiteY1338" fmla="*/ 418545 h 6858000"/>
              <a:gd name="connsiteX1339" fmla="*/ 4721368 w 6569477"/>
              <a:gd name="connsiteY1339" fmla="*/ 401675 h 6858000"/>
              <a:gd name="connsiteX1340" fmla="*/ 4696060 w 6569477"/>
              <a:gd name="connsiteY1340" fmla="*/ 359495 h 6858000"/>
              <a:gd name="connsiteX1341" fmla="*/ 4704496 w 6569477"/>
              <a:gd name="connsiteY1341" fmla="*/ 359495 h 6858000"/>
              <a:gd name="connsiteX1342" fmla="*/ 4721369 w 6569477"/>
              <a:gd name="connsiteY1342" fmla="*/ 367932 h 6858000"/>
              <a:gd name="connsiteX1343" fmla="*/ 4712933 w 6569477"/>
              <a:gd name="connsiteY1343" fmla="*/ 351061 h 6858000"/>
              <a:gd name="connsiteX1344" fmla="*/ 4704497 w 6569477"/>
              <a:gd name="connsiteY1344" fmla="*/ 342625 h 6858000"/>
              <a:gd name="connsiteX1345" fmla="*/ 4729804 w 6569477"/>
              <a:gd name="connsiteY1345" fmla="*/ 359495 h 6858000"/>
              <a:gd name="connsiteX1346" fmla="*/ 4696060 w 6569477"/>
              <a:gd name="connsiteY1346" fmla="*/ 325754 h 6858000"/>
              <a:gd name="connsiteX1347" fmla="*/ 4687626 w 6569477"/>
              <a:gd name="connsiteY1347" fmla="*/ 317318 h 6858000"/>
              <a:gd name="connsiteX1348" fmla="*/ 4662317 w 6569477"/>
              <a:gd name="connsiteY1348" fmla="*/ 300447 h 6858000"/>
              <a:gd name="connsiteX1349" fmla="*/ 4670754 w 6569477"/>
              <a:gd name="connsiteY1349" fmla="*/ 317320 h 6858000"/>
              <a:gd name="connsiteX1350" fmla="*/ 4670753 w 6569477"/>
              <a:gd name="connsiteY1350" fmla="*/ 325755 h 6858000"/>
              <a:gd name="connsiteX1351" fmla="*/ 4645447 w 6569477"/>
              <a:gd name="connsiteY1351" fmla="*/ 300448 h 6858000"/>
              <a:gd name="connsiteX1352" fmla="*/ 4653882 w 6569477"/>
              <a:gd name="connsiteY1352" fmla="*/ 334188 h 6858000"/>
              <a:gd name="connsiteX1353" fmla="*/ 4620140 w 6569477"/>
              <a:gd name="connsiteY1353" fmla="*/ 275141 h 6858000"/>
              <a:gd name="connsiteX1354" fmla="*/ 4628578 w 6569477"/>
              <a:gd name="connsiteY1354" fmla="*/ 283575 h 6858000"/>
              <a:gd name="connsiteX1355" fmla="*/ 4645446 w 6569477"/>
              <a:gd name="connsiteY1355" fmla="*/ 283575 h 6858000"/>
              <a:gd name="connsiteX1356" fmla="*/ 4628576 w 6569477"/>
              <a:gd name="connsiteY1356" fmla="*/ 266706 h 6858000"/>
              <a:gd name="connsiteX1357" fmla="*/ 4628576 w 6569477"/>
              <a:gd name="connsiteY1357" fmla="*/ 258268 h 6858000"/>
              <a:gd name="connsiteX1358" fmla="*/ 4628578 w 6569477"/>
              <a:gd name="connsiteY1358" fmla="*/ 249831 h 6858000"/>
              <a:gd name="connsiteX1359" fmla="*/ 4637010 w 6569477"/>
              <a:gd name="connsiteY1359" fmla="*/ 249831 h 6858000"/>
              <a:gd name="connsiteX1360" fmla="*/ 4620140 w 6569477"/>
              <a:gd name="connsiteY1360" fmla="*/ 241397 h 6858000"/>
              <a:gd name="connsiteX1361" fmla="*/ 4611704 w 6569477"/>
              <a:gd name="connsiteY1361" fmla="*/ 232961 h 6858000"/>
              <a:gd name="connsiteX1362" fmla="*/ 4594835 w 6569477"/>
              <a:gd name="connsiteY1362" fmla="*/ 199218 h 6858000"/>
              <a:gd name="connsiteX1363" fmla="*/ 4603267 w 6569477"/>
              <a:gd name="connsiteY1363" fmla="*/ 207654 h 6858000"/>
              <a:gd name="connsiteX1364" fmla="*/ 4620140 w 6569477"/>
              <a:gd name="connsiteY1364" fmla="*/ 216090 h 6858000"/>
              <a:gd name="connsiteX1365" fmla="*/ 4603267 w 6569477"/>
              <a:gd name="connsiteY1365" fmla="*/ 190783 h 6858000"/>
              <a:gd name="connsiteX1366" fmla="*/ 4594832 w 6569477"/>
              <a:gd name="connsiteY1366" fmla="*/ 182347 h 6858000"/>
              <a:gd name="connsiteX1367" fmla="*/ 4586397 w 6569477"/>
              <a:gd name="connsiteY1367" fmla="*/ 173911 h 6858000"/>
              <a:gd name="connsiteX1368" fmla="*/ 4569526 w 6569477"/>
              <a:gd name="connsiteY1368" fmla="*/ 173913 h 6858000"/>
              <a:gd name="connsiteX1369" fmla="*/ 4577960 w 6569477"/>
              <a:gd name="connsiteY1369" fmla="*/ 190784 h 6858000"/>
              <a:gd name="connsiteX1370" fmla="*/ 4586396 w 6569477"/>
              <a:gd name="connsiteY1370" fmla="*/ 190783 h 6858000"/>
              <a:gd name="connsiteX1371" fmla="*/ 4594835 w 6569477"/>
              <a:gd name="connsiteY1371" fmla="*/ 199218 h 6858000"/>
              <a:gd name="connsiteX1372" fmla="*/ 4603267 w 6569477"/>
              <a:gd name="connsiteY1372" fmla="*/ 232961 h 6858000"/>
              <a:gd name="connsiteX1373" fmla="*/ 4594833 w 6569477"/>
              <a:gd name="connsiteY1373" fmla="*/ 224525 h 6858000"/>
              <a:gd name="connsiteX1374" fmla="*/ 4594835 w 6569477"/>
              <a:gd name="connsiteY1374" fmla="*/ 232961 h 6858000"/>
              <a:gd name="connsiteX1375" fmla="*/ 4594833 w 6569477"/>
              <a:gd name="connsiteY1375" fmla="*/ 241395 h 6858000"/>
              <a:gd name="connsiteX1376" fmla="*/ 4603266 w 6569477"/>
              <a:gd name="connsiteY1376" fmla="*/ 241396 h 6858000"/>
              <a:gd name="connsiteX1377" fmla="*/ 4611704 w 6569477"/>
              <a:gd name="connsiteY1377" fmla="*/ 249833 h 6858000"/>
              <a:gd name="connsiteX1378" fmla="*/ 4603267 w 6569477"/>
              <a:gd name="connsiteY1378" fmla="*/ 249831 h 6858000"/>
              <a:gd name="connsiteX1379" fmla="*/ 4611704 w 6569477"/>
              <a:gd name="connsiteY1379" fmla="*/ 258268 h 6858000"/>
              <a:gd name="connsiteX1380" fmla="*/ 4611703 w 6569477"/>
              <a:gd name="connsiteY1380" fmla="*/ 266704 h 6858000"/>
              <a:gd name="connsiteX1381" fmla="*/ 4552654 w 6569477"/>
              <a:gd name="connsiteY1381" fmla="*/ 207654 h 6858000"/>
              <a:gd name="connsiteX1382" fmla="*/ 4561090 w 6569477"/>
              <a:gd name="connsiteY1382" fmla="*/ 207654 h 6858000"/>
              <a:gd name="connsiteX1383" fmla="*/ 4569525 w 6569477"/>
              <a:gd name="connsiteY1383" fmla="*/ 207654 h 6858000"/>
              <a:gd name="connsiteX1384" fmla="*/ 4561090 w 6569477"/>
              <a:gd name="connsiteY1384" fmla="*/ 199218 h 6858000"/>
              <a:gd name="connsiteX1385" fmla="*/ 4552654 w 6569477"/>
              <a:gd name="connsiteY1385" fmla="*/ 199219 h 6858000"/>
              <a:gd name="connsiteX1386" fmla="*/ 4544217 w 6569477"/>
              <a:gd name="connsiteY1386" fmla="*/ 190783 h 6858000"/>
              <a:gd name="connsiteX1387" fmla="*/ 4527347 w 6569477"/>
              <a:gd name="connsiteY1387" fmla="*/ 157040 h 6858000"/>
              <a:gd name="connsiteX1388" fmla="*/ 4527346 w 6569477"/>
              <a:gd name="connsiteY1388" fmla="*/ 148604 h 6858000"/>
              <a:gd name="connsiteX1389" fmla="*/ 4518910 w 6569477"/>
              <a:gd name="connsiteY1389" fmla="*/ 140168 h 6858000"/>
              <a:gd name="connsiteX1390" fmla="*/ 4510474 w 6569477"/>
              <a:gd name="connsiteY1390" fmla="*/ 140168 h 6858000"/>
              <a:gd name="connsiteX1391" fmla="*/ 4510474 w 6569477"/>
              <a:gd name="connsiteY1391" fmla="*/ 148604 h 6858000"/>
              <a:gd name="connsiteX1392" fmla="*/ 4476732 w 6569477"/>
              <a:gd name="connsiteY1392" fmla="*/ 106427 h 6858000"/>
              <a:gd name="connsiteX1393" fmla="*/ 4468297 w 6569477"/>
              <a:gd name="connsiteY1393" fmla="*/ 97990 h 6858000"/>
              <a:gd name="connsiteX1394" fmla="*/ 4459861 w 6569477"/>
              <a:gd name="connsiteY1394" fmla="*/ 97990 h 6858000"/>
              <a:gd name="connsiteX1395" fmla="*/ 4459861 w 6569477"/>
              <a:gd name="connsiteY1395" fmla="*/ 106428 h 6858000"/>
              <a:gd name="connsiteX1396" fmla="*/ 4426117 w 6569477"/>
              <a:gd name="connsiteY1396" fmla="*/ 89554 h 6858000"/>
              <a:gd name="connsiteX1397" fmla="*/ 4388156 w 6569477"/>
              <a:gd name="connsiteY1397" fmla="*/ 29450 h 6858000"/>
              <a:gd name="connsiteX1398" fmla="*/ 4360109 w 6569477"/>
              <a:gd name="connsiteY1398" fmla="*/ 0 h 6858000"/>
              <a:gd name="connsiteX1399" fmla="*/ 4638592 w 6569477"/>
              <a:gd name="connsiteY1399" fmla="*/ 0 h 6858000"/>
              <a:gd name="connsiteX1400" fmla="*/ 4699158 w 6569477"/>
              <a:gd name="connsiteY1400" fmla="*/ 62995 h 6858000"/>
              <a:gd name="connsiteX1401" fmla="*/ 5404662 w 6569477"/>
              <a:gd name="connsiteY1401" fmla="*/ 1051221 h 6858000"/>
              <a:gd name="connsiteX1402" fmla="*/ 5938418 w 6569477"/>
              <a:gd name="connsiteY1402" fmla="*/ 2935851 h 6858000"/>
              <a:gd name="connsiteX1403" fmla="*/ 5947253 w 6569477"/>
              <a:gd name="connsiteY1403" fmla="*/ 3112842 h 6858000"/>
              <a:gd name="connsiteX1404" fmla="*/ 5951125 w 6569477"/>
              <a:gd name="connsiteY1404" fmla="*/ 3133338 h 6858000"/>
              <a:gd name="connsiteX1405" fmla="*/ 5950868 w 6569477"/>
              <a:gd name="connsiteY1405" fmla="*/ 3126941 h 6858000"/>
              <a:gd name="connsiteX1406" fmla="*/ 5953938 w 6569477"/>
              <a:gd name="connsiteY1406" fmla="*/ 3123616 h 6858000"/>
              <a:gd name="connsiteX1407" fmla="*/ 5954453 w 6569477"/>
              <a:gd name="connsiteY1407" fmla="*/ 3136408 h 6858000"/>
              <a:gd name="connsiteX1408" fmla="*/ 5957779 w 6569477"/>
              <a:gd name="connsiteY1408" fmla="*/ 3139480 h 6858000"/>
              <a:gd name="connsiteX1409" fmla="*/ 5954710 w 6569477"/>
              <a:gd name="connsiteY1409" fmla="*/ 3142804 h 6858000"/>
              <a:gd name="connsiteX1410" fmla="*/ 5960116 w 6569477"/>
              <a:gd name="connsiteY1410" fmla="*/ 3277128 h 6858000"/>
              <a:gd name="connsiteX1411" fmla="*/ 5972174 w 6569477"/>
              <a:gd name="connsiteY1411" fmla="*/ 3417593 h 6858000"/>
              <a:gd name="connsiteX1412" fmla="*/ 5962709 w 6569477"/>
              <a:gd name="connsiteY1412" fmla="*/ 3421173 h 6858000"/>
              <a:gd name="connsiteX1413" fmla="*/ 5968094 w 6569477"/>
              <a:gd name="connsiteY1413" fmla="*/ 3475415 h 6858000"/>
              <a:gd name="connsiteX1414" fmla="*/ 5964787 w 6569477"/>
              <a:gd name="connsiteY1414" fmla="*/ 3552426 h 6858000"/>
              <a:gd name="connsiteX1415" fmla="*/ 5951498 w 6569477"/>
              <a:gd name="connsiteY1415" fmla="*/ 3620225 h 6858000"/>
              <a:gd name="connsiteX1416" fmla="*/ 5941518 w 6569477"/>
              <a:gd name="connsiteY1416" fmla="*/ 3611013 h 6858000"/>
              <a:gd name="connsiteX1417" fmla="*/ 5933358 w 6569477"/>
              <a:gd name="connsiteY1417" fmla="*/ 3726657 h 6858000"/>
              <a:gd name="connsiteX1418" fmla="*/ 5932401 w 6569477"/>
              <a:gd name="connsiteY1418" fmla="*/ 3750159 h 6858000"/>
              <a:gd name="connsiteX1419" fmla="*/ 5936112 w 6569477"/>
              <a:gd name="connsiteY1419" fmla="*/ 3742197 h 6858000"/>
              <a:gd name="connsiteX1420" fmla="*/ 5931041 w 6569477"/>
              <a:gd name="connsiteY1420" fmla="*/ 3783572 h 6858000"/>
              <a:gd name="connsiteX1421" fmla="*/ 5930942 w 6569477"/>
              <a:gd name="connsiteY1421" fmla="*/ 3786013 h 6858000"/>
              <a:gd name="connsiteX1422" fmla="*/ 5930199 w 6569477"/>
              <a:gd name="connsiteY1422" fmla="*/ 3790443 h 6858000"/>
              <a:gd name="connsiteX1423" fmla="*/ 5909750 w 6569477"/>
              <a:gd name="connsiteY1423" fmla="*/ 3957308 h 6858000"/>
              <a:gd name="connsiteX1424" fmla="*/ 5877062 w 6569477"/>
              <a:gd name="connsiteY1424" fmla="*/ 4172416 h 6858000"/>
              <a:gd name="connsiteX1425" fmla="*/ 5868625 w 6569477"/>
              <a:gd name="connsiteY1425" fmla="*/ 4214595 h 6858000"/>
              <a:gd name="connsiteX1426" fmla="*/ 5609277 w 6569477"/>
              <a:gd name="connsiteY1426" fmla="*/ 5137233 h 6858000"/>
              <a:gd name="connsiteX1427" fmla="*/ 5491924 w 6569477"/>
              <a:gd name="connsiteY1427" fmla="*/ 5411666 h 6858000"/>
              <a:gd name="connsiteX1428" fmla="*/ 5491547 w 6569477"/>
              <a:gd name="connsiteY1428" fmla="*/ 5414872 h 6858000"/>
              <a:gd name="connsiteX1429" fmla="*/ 5487221 w 6569477"/>
              <a:gd name="connsiteY1429" fmla="*/ 5422780 h 6858000"/>
              <a:gd name="connsiteX1430" fmla="*/ 5489486 w 6569477"/>
              <a:gd name="connsiteY1430" fmla="*/ 5427576 h 6858000"/>
              <a:gd name="connsiteX1431" fmla="*/ 5484693 w 6569477"/>
              <a:gd name="connsiteY1431" fmla="*/ 5429840 h 6858000"/>
              <a:gd name="connsiteX1432" fmla="*/ 5431604 w 6569477"/>
              <a:gd name="connsiteY1432" fmla="*/ 5578103 h 6858000"/>
              <a:gd name="connsiteX1433" fmla="*/ 5383045 w 6569477"/>
              <a:gd name="connsiteY1433" fmla="*/ 5735954 h 6858000"/>
              <a:gd name="connsiteX1434" fmla="*/ 5371193 w 6569477"/>
              <a:gd name="connsiteY1434" fmla="*/ 5735689 h 6858000"/>
              <a:gd name="connsiteX1435" fmla="*/ 5353234 w 6569477"/>
              <a:gd name="connsiteY1435" fmla="*/ 5796964 h 6858000"/>
              <a:gd name="connsiteX1436" fmla="*/ 5315838 w 6569477"/>
              <a:gd name="connsiteY1436" fmla="*/ 5879154 h 6858000"/>
              <a:gd name="connsiteX1437" fmla="*/ 5271646 w 6569477"/>
              <a:gd name="connsiteY1437" fmla="*/ 5946958 h 6858000"/>
              <a:gd name="connsiteX1438" fmla="*/ 5264849 w 6569477"/>
              <a:gd name="connsiteY1438" fmla="*/ 5932571 h 6858000"/>
              <a:gd name="connsiteX1439" fmla="*/ 5205226 w 6569477"/>
              <a:gd name="connsiteY1439" fmla="*/ 6054591 h 6858000"/>
              <a:gd name="connsiteX1440" fmla="*/ 5133488 w 6569477"/>
              <a:gd name="connsiteY1440" fmla="*/ 6188200 h 6858000"/>
              <a:gd name="connsiteX1441" fmla="*/ 5117105 w 6569477"/>
              <a:gd name="connsiteY1441" fmla="*/ 6178342 h 6858000"/>
              <a:gd name="connsiteX1442" fmla="*/ 5104989 w 6569477"/>
              <a:gd name="connsiteY1442" fmla="*/ 6189932 h 6858000"/>
              <a:gd name="connsiteX1443" fmla="*/ 5105252 w 6569477"/>
              <a:gd name="connsiteY1443" fmla="*/ 6178076 h 6858000"/>
              <a:gd name="connsiteX1444" fmla="*/ 5107780 w 6569477"/>
              <a:gd name="connsiteY1444" fmla="*/ 6171017 h 6858000"/>
              <a:gd name="connsiteX1445" fmla="*/ 5110570 w 6569477"/>
              <a:gd name="connsiteY1445" fmla="*/ 6152101 h 6858000"/>
              <a:gd name="connsiteX1446" fmla="*/ 5117630 w 6569477"/>
              <a:gd name="connsiteY1446" fmla="*/ 6154631 h 6858000"/>
              <a:gd name="connsiteX1447" fmla="*/ 5124951 w 6569477"/>
              <a:gd name="connsiteY1447" fmla="*/ 6145306 h 6858000"/>
              <a:gd name="connsiteX1448" fmla="*/ 5124689 w 6569477"/>
              <a:gd name="connsiteY1448" fmla="*/ 6157162 h 6858000"/>
              <a:gd name="connsiteX1449" fmla="*/ 5122160 w 6569477"/>
              <a:gd name="connsiteY1449" fmla="*/ 6164222 h 6858000"/>
              <a:gd name="connsiteX1450" fmla="*/ 5161821 w 6569477"/>
              <a:gd name="connsiteY1450" fmla="*/ 6086827 h 6858000"/>
              <a:gd name="connsiteX1451" fmla="*/ 5223710 w 6569477"/>
              <a:gd name="connsiteY1451" fmla="*/ 5969604 h 6858000"/>
              <a:gd name="connsiteX1452" fmla="*/ 5255262 w 6569477"/>
              <a:gd name="connsiteY1452" fmla="*/ 5937100 h 6858000"/>
              <a:gd name="connsiteX1453" fmla="*/ 5265899 w 6569477"/>
              <a:gd name="connsiteY1453" fmla="*/ 5885149 h 6858000"/>
              <a:gd name="connsiteX1454" fmla="*/ 5310355 w 6569477"/>
              <a:gd name="connsiteY1454" fmla="*/ 5805490 h 6858000"/>
              <a:gd name="connsiteX1455" fmla="*/ 5342957 w 6569477"/>
              <a:gd name="connsiteY1455" fmla="*/ 5725565 h 6858000"/>
              <a:gd name="connsiteX1456" fmla="*/ 5359603 w 6569477"/>
              <a:gd name="connsiteY1456" fmla="*/ 5723566 h 6858000"/>
              <a:gd name="connsiteX1457" fmla="*/ 5405162 w 6569477"/>
              <a:gd name="connsiteY1457" fmla="*/ 5607458 h 6858000"/>
              <a:gd name="connsiteX1458" fmla="*/ 5419834 w 6569477"/>
              <a:gd name="connsiteY1458" fmla="*/ 5556614 h 6858000"/>
              <a:gd name="connsiteX1459" fmla="*/ 5343783 w 6569477"/>
              <a:gd name="connsiteY1459" fmla="*/ 5707015 h 6858000"/>
              <a:gd name="connsiteX1460" fmla="*/ 4588841 w 6569477"/>
              <a:gd name="connsiteY1460" fmla="*/ 6742552 h 6858000"/>
              <a:gd name="connsiteX1461" fmla="*/ 4469515 w 6569477"/>
              <a:gd name="connsiteY1461" fmla="*/ 6858000 h 6858000"/>
              <a:gd name="connsiteX1462" fmla="*/ 4102414 w 6569477"/>
              <a:gd name="connsiteY1462" fmla="*/ 6858000 h 6858000"/>
              <a:gd name="connsiteX1463" fmla="*/ 4156175 w 6569477"/>
              <a:gd name="connsiteY1463" fmla="*/ 6787476 h 6858000"/>
              <a:gd name="connsiteX1464" fmla="*/ 4333324 w 6569477"/>
              <a:gd name="connsiteY1464" fmla="*/ 6525971 h 6858000"/>
              <a:gd name="connsiteX1465" fmla="*/ 4350197 w 6569477"/>
              <a:gd name="connsiteY1465" fmla="*/ 6551277 h 6858000"/>
              <a:gd name="connsiteX1466" fmla="*/ 4451424 w 6569477"/>
              <a:gd name="connsiteY1466" fmla="*/ 6365693 h 6858000"/>
              <a:gd name="connsiteX1467" fmla="*/ 4527346 w 6569477"/>
              <a:gd name="connsiteY1467" fmla="*/ 6225714 h 6858000"/>
              <a:gd name="connsiteX1468" fmla="*/ 4556321 w 6569477"/>
              <a:gd name="connsiteY1468" fmla="*/ 6179312 h 6858000"/>
              <a:gd name="connsiteX1469" fmla="*/ 4561089 w 6569477"/>
              <a:gd name="connsiteY1469" fmla="*/ 6180105 h 6858000"/>
              <a:gd name="connsiteX1470" fmla="*/ 4577961 w 6569477"/>
              <a:gd name="connsiteY1470" fmla="*/ 6171673 h 6858000"/>
              <a:gd name="connsiteX1471" fmla="*/ 4586396 w 6569477"/>
              <a:gd name="connsiteY1471" fmla="*/ 6171671 h 6858000"/>
              <a:gd name="connsiteX1472" fmla="*/ 4603267 w 6569477"/>
              <a:gd name="connsiteY1472" fmla="*/ 6129493 h 6858000"/>
              <a:gd name="connsiteX1473" fmla="*/ 4620139 w 6569477"/>
              <a:gd name="connsiteY1473" fmla="*/ 6112623 h 6858000"/>
              <a:gd name="connsiteX1474" fmla="*/ 4620140 w 6569477"/>
              <a:gd name="connsiteY1474" fmla="*/ 6104185 h 6858000"/>
              <a:gd name="connsiteX1475" fmla="*/ 4611704 w 6569477"/>
              <a:gd name="connsiteY1475" fmla="*/ 6104186 h 6858000"/>
              <a:gd name="connsiteX1476" fmla="*/ 4645446 w 6569477"/>
              <a:gd name="connsiteY1476" fmla="*/ 6049356 h 6858000"/>
              <a:gd name="connsiteX1477" fmla="*/ 4658579 w 6569477"/>
              <a:gd name="connsiteY1477" fmla="*/ 6024607 h 6858000"/>
              <a:gd name="connsiteX1478" fmla="*/ 4657191 w 6569477"/>
              <a:gd name="connsiteY1478" fmla="*/ 6022823 h 6858000"/>
              <a:gd name="connsiteX1479" fmla="*/ 4637720 w 6569477"/>
              <a:gd name="connsiteY1479" fmla="*/ 6031225 h 6858000"/>
              <a:gd name="connsiteX1480" fmla="*/ 4625218 w 6569477"/>
              <a:gd name="connsiteY1480" fmla="*/ 6042395 h 6858000"/>
              <a:gd name="connsiteX1481" fmla="*/ 4625358 w 6569477"/>
              <a:gd name="connsiteY1481" fmla="*/ 6039920 h 6858000"/>
              <a:gd name="connsiteX1482" fmla="*/ 4603267 w 6569477"/>
              <a:gd name="connsiteY1482" fmla="*/ 6062007 h 6858000"/>
              <a:gd name="connsiteX1483" fmla="*/ 4620139 w 6569477"/>
              <a:gd name="connsiteY1483" fmla="*/ 6036700 h 6858000"/>
              <a:gd name="connsiteX1484" fmla="*/ 4502039 w 6569477"/>
              <a:gd name="connsiteY1484" fmla="*/ 6188543 h 6858000"/>
              <a:gd name="connsiteX1485" fmla="*/ 4383940 w 6569477"/>
              <a:gd name="connsiteY1485" fmla="*/ 6357257 h 6858000"/>
              <a:gd name="connsiteX1486" fmla="*/ 4367067 w 6569477"/>
              <a:gd name="connsiteY1486" fmla="*/ 6357256 h 6858000"/>
              <a:gd name="connsiteX1487" fmla="*/ 4240530 w 6569477"/>
              <a:gd name="connsiteY1487" fmla="*/ 6492227 h 6858000"/>
              <a:gd name="connsiteX1488" fmla="*/ 4189918 w 6569477"/>
              <a:gd name="connsiteY1488" fmla="*/ 6542842 h 6858000"/>
              <a:gd name="connsiteX1489" fmla="*/ 4173045 w 6569477"/>
              <a:gd name="connsiteY1489" fmla="*/ 6568148 h 6858000"/>
              <a:gd name="connsiteX1490" fmla="*/ 4130868 w 6569477"/>
              <a:gd name="connsiteY1490" fmla="*/ 6601891 h 6858000"/>
              <a:gd name="connsiteX1491" fmla="*/ 4054944 w 6569477"/>
              <a:gd name="connsiteY1491" fmla="*/ 6686246 h 6858000"/>
              <a:gd name="connsiteX1492" fmla="*/ 3979024 w 6569477"/>
              <a:gd name="connsiteY1492" fmla="*/ 6762169 h 6858000"/>
              <a:gd name="connsiteX1493" fmla="*/ 3916151 w 6569477"/>
              <a:gd name="connsiteY1493" fmla="*/ 6823459 h 6858000"/>
              <a:gd name="connsiteX1494" fmla="*/ 3874750 w 6569477"/>
              <a:gd name="connsiteY1494" fmla="*/ 6858000 h 6858000"/>
              <a:gd name="connsiteX1495" fmla="*/ 3809992 w 6569477"/>
              <a:gd name="connsiteY1495" fmla="*/ 6858000 h 6858000"/>
              <a:gd name="connsiteX1496" fmla="*/ 3835617 w 6569477"/>
              <a:gd name="connsiteY1496" fmla="*/ 6838089 h 6858000"/>
              <a:gd name="connsiteX1497" fmla="*/ 4139304 w 6569477"/>
              <a:gd name="connsiteY1497" fmla="*/ 6576584 h 6858000"/>
              <a:gd name="connsiteX1498" fmla="*/ 4046510 w 6569477"/>
              <a:gd name="connsiteY1498" fmla="*/ 6652505 h 6858000"/>
              <a:gd name="connsiteX1499" fmla="*/ 4021202 w 6569477"/>
              <a:gd name="connsiteY1499" fmla="*/ 6660941 h 6858000"/>
              <a:gd name="connsiteX1500" fmla="*/ 3810311 w 6569477"/>
              <a:gd name="connsiteY1500" fmla="*/ 6829655 h 6858000"/>
              <a:gd name="connsiteX1501" fmla="*/ 3774445 w 6569477"/>
              <a:gd name="connsiteY1501" fmla="*/ 6858000 h 6858000"/>
              <a:gd name="connsiteX1502" fmla="*/ 3720522 w 6569477"/>
              <a:gd name="connsiteY1502" fmla="*/ 6858000 h 6858000"/>
              <a:gd name="connsiteX1503" fmla="*/ 3734388 w 6569477"/>
              <a:gd name="connsiteY1503" fmla="*/ 6846525 h 6858000"/>
              <a:gd name="connsiteX1504" fmla="*/ 3768132 w 6569477"/>
              <a:gd name="connsiteY1504" fmla="*/ 6821217 h 6858000"/>
              <a:gd name="connsiteX1505" fmla="*/ 3869358 w 6569477"/>
              <a:gd name="connsiteY1505" fmla="*/ 6745298 h 6858000"/>
              <a:gd name="connsiteX1506" fmla="*/ 3911538 w 6569477"/>
              <a:gd name="connsiteY1506" fmla="*/ 6711555 h 6858000"/>
              <a:gd name="connsiteX1507" fmla="*/ 3919975 w 6569477"/>
              <a:gd name="connsiteY1507" fmla="*/ 6711555 h 6858000"/>
              <a:gd name="connsiteX1508" fmla="*/ 3928411 w 6569477"/>
              <a:gd name="connsiteY1508" fmla="*/ 6703118 h 6858000"/>
              <a:gd name="connsiteX1509" fmla="*/ 3928411 w 6569477"/>
              <a:gd name="connsiteY1509" fmla="*/ 6694684 h 6858000"/>
              <a:gd name="connsiteX1510" fmla="*/ 3936845 w 6569477"/>
              <a:gd name="connsiteY1510" fmla="*/ 6694684 h 6858000"/>
              <a:gd name="connsiteX1511" fmla="*/ 4097124 w 6569477"/>
              <a:gd name="connsiteY1511" fmla="*/ 6551277 h 6858000"/>
              <a:gd name="connsiteX1512" fmla="*/ 4113995 w 6569477"/>
              <a:gd name="connsiteY1512" fmla="*/ 6542841 h 6858000"/>
              <a:gd name="connsiteX1513" fmla="*/ 4122431 w 6569477"/>
              <a:gd name="connsiteY1513" fmla="*/ 6542841 h 6858000"/>
              <a:gd name="connsiteX1514" fmla="*/ 4130869 w 6569477"/>
              <a:gd name="connsiteY1514" fmla="*/ 6534407 h 6858000"/>
              <a:gd name="connsiteX1515" fmla="*/ 4130868 w 6569477"/>
              <a:gd name="connsiteY1515" fmla="*/ 6525971 h 6858000"/>
              <a:gd name="connsiteX1516" fmla="*/ 4189919 w 6569477"/>
              <a:gd name="connsiteY1516" fmla="*/ 6458484 h 6858000"/>
              <a:gd name="connsiteX1517" fmla="*/ 4198354 w 6569477"/>
              <a:gd name="connsiteY1517" fmla="*/ 6450050 h 6858000"/>
              <a:gd name="connsiteX1518" fmla="*/ 4206790 w 6569477"/>
              <a:gd name="connsiteY1518" fmla="*/ 6433178 h 6858000"/>
              <a:gd name="connsiteX1519" fmla="*/ 4190270 w 6569477"/>
              <a:gd name="connsiteY1519" fmla="*/ 6433178 h 6858000"/>
              <a:gd name="connsiteX1520" fmla="*/ 4207843 w 6569477"/>
              <a:gd name="connsiteY1520" fmla="*/ 6416307 h 6858000"/>
              <a:gd name="connsiteX1521" fmla="*/ 4215199 w 6569477"/>
              <a:gd name="connsiteY1521" fmla="*/ 6391088 h 6858000"/>
              <a:gd name="connsiteX1522" fmla="*/ 4215378 w 6569477"/>
              <a:gd name="connsiteY1522" fmla="*/ 6390919 h 6858000"/>
              <a:gd name="connsiteX1523" fmla="*/ 4244751 w 6569477"/>
              <a:gd name="connsiteY1523" fmla="*/ 6375183 h 6858000"/>
              <a:gd name="connsiteX1524" fmla="*/ 4274275 w 6569477"/>
              <a:gd name="connsiteY1524" fmla="*/ 6340386 h 6858000"/>
              <a:gd name="connsiteX1525" fmla="*/ 4282710 w 6569477"/>
              <a:gd name="connsiteY1525" fmla="*/ 6340386 h 6858000"/>
              <a:gd name="connsiteX1526" fmla="*/ 4282712 w 6569477"/>
              <a:gd name="connsiteY1526" fmla="*/ 6331950 h 6858000"/>
              <a:gd name="connsiteX1527" fmla="*/ 4282711 w 6569477"/>
              <a:gd name="connsiteY1527" fmla="*/ 6323514 h 6858000"/>
              <a:gd name="connsiteX1528" fmla="*/ 4308018 w 6569477"/>
              <a:gd name="connsiteY1528" fmla="*/ 6315078 h 6858000"/>
              <a:gd name="connsiteX1529" fmla="*/ 4299581 w 6569477"/>
              <a:gd name="connsiteY1529" fmla="*/ 6323514 h 6858000"/>
              <a:gd name="connsiteX1530" fmla="*/ 4291147 w 6569477"/>
              <a:gd name="connsiteY1530" fmla="*/ 6340386 h 6858000"/>
              <a:gd name="connsiteX1531" fmla="*/ 4308019 w 6569477"/>
              <a:gd name="connsiteY1531" fmla="*/ 6331950 h 6858000"/>
              <a:gd name="connsiteX1532" fmla="*/ 4316453 w 6569477"/>
              <a:gd name="connsiteY1532" fmla="*/ 6331950 h 6858000"/>
              <a:gd name="connsiteX1533" fmla="*/ 4282711 w 6569477"/>
              <a:gd name="connsiteY1533" fmla="*/ 6374128 h 6858000"/>
              <a:gd name="connsiteX1534" fmla="*/ 4544217 w 6569477"/>
              <a:gd name="connsiteY1534" fmla="*/ 6104187 h 6858000"/>
              <a:gd name="connsiteX1535" fmla="*/ 4569526 w 6569477"/>
              <a:gd name="connsiteY1535" fmla="*/ 6070442 h 6858000"/>
              <a:gd name="connsiteX1536" fmla="*/ 4577961 w 6569477"/>
              <a:gd name="connsiteY1536" fmla="*/ 6062009 h 6858000"/>
              <a:gd name="connsiteX1537" fmla="*/ 4683408 w 6569477"/>
              <a:gd name="connsiteY1537" fmla="*/ 5931256 h 6858000"/>
              <a:gd name="connsiteX1538" fmla="*/ 4748312 w 6569477"/>
              <a:gd name="connsiteY1538" fmla="*/ 5835198 h 6858000"/>
              <a:gd name="connsiteX1539" fmla="*/ 4751363 w 6569477"/>
              <a:gd name="connsiteY1539" fmla="*/ 5826231 h 6858000"/>
              <a:gd name="connsiteX1540" fmla="*/ 4767931 w 6569477"/>
              <a:gd name="connsiteY1540" fmla="*/ 5806085 h 6858000"/>
              <a:gd name="connsiteX1541" fmla="*/ 4768003 w 6569477"/>
              <a:gd name="connsiteY1541" fmla="*/ 5806053 h 6858000"/>
              <a:gd name="connsiteX1542" fmla="*/ 4788853 w 6569477"/>
              <a:gd name="connsiteY1542" fmla="*/ 5775196 h 6858000"/>
              <a:gd name="connsiteX1543" fmla="*/ 4792070 w 6569477"/>
              <a:gd name="connsiteY1543" fmla="*/ 5772856 h 6858000"/>
              <a:gd name="connsiteX1544" fmla="*/ 4793063 w 6569477"/>
              <a:gd name="connsiteY1544" fmla="*/ 5765638 h 6858000"/>
              <a:gd name="connsiteX1545" fmla="*/ 4796398 w 6569477"/>
              <a:gd name="connsiteY1545" fmla="*/ 5743259 h 6858000"/>
              <a:gd name="connsiteX1546" fmla="*/ 4843536 w 6569477"/>
              <a:gd name="connsiteY1546" fmla="*/ 5665159 h 6858000"/>
              <a:gd name="connsiteX1547" fmla="*/ 4878837 w 6569477"/>
              <a:gd name="connsiteY1547" fmla="*/ 5586387 h 6858000"/>
              <a:gd name="connsiteX1548" fmla="*/ 4895541 w 6569477"/>
              <a:gd name="connsiteY1548" fmla="*/ 5584956 h 6858000"/>
              <a:gd name="connsiteX1549" fmla="*/ 4981973 w 6569477"/>
              <a:gd name="connsiteY1549" fmla="*/ 5357045 h 6858000"/>
              <a:gd name="connsiteX1550" fmla="*/ 4962502 w 6569477"/>
              <a:gd name="connsiteY1550" fmla="*/ 5365447 h 6858000"/>
              <a:gd name="connsiteX1551" fmla="*/ 5038742 w 6569477"/>
              <a:gd name="connsiteY1551" fmla="*/ 5234354 h 6858000"/>
              <a:gd name="connsiteX1552" fmla="*/ 5031211 w 6569477"/>
              <a:gd name="connsiteY1552" fmla="*/ 5283813 h 6858000"/>
              <a:gd name="connsiteX1553" fmla="*/ 5033979 w 6569477"/>
              <a:gd name="connsiteY1553" fmla="*/ 5276843 h 6858000"/>
              <a:gd name="connsiteX1554" fmla="*/ 5038846 w 6569477"/>
              <a:gd name="connsiteY1554" fmla="*/ 5274743 h 6858000"/>
              <a:gd name="connsiteX1555" fmla="*/ 5033312 w 6569477"/>
              <a:gd name="connsiteY1555" fmla="*/ 5288683 h 6858000"/>
              <a:gd name="connsiteX1556" fmla="*/ 5035413 w 6569477"/>
              <a:gd name="connsiteY1556" fmla="*/ 5293552 h 6858000"/>
              <a:gd name="connsiteX1557" fmla="*/ 5030545 w 6569477"/>
              <a:gd name="connsiteY1557" fmla="*/ 5295653 h 6858000"/>
              <a:gd name="connsiteX1558" fmla="*/ 4972446 w 6569477"/>
              <a:gd name="connsiteY1558" fmla="*/ 5442024 h 6858000"/>
              <a:gd name="connsiteX1559" fmla="*/ 4918549 w 6569477"/>
              <a:gd name="connsiteY1559" fmla="*/ 5598134 h 6858000"/>
              <a:gd name="connsiteX1560" fmla="*/ 4906713 w 6569477"/>
              <a:gd name="connsiteY1560" fmla="*/ 5597465 h 6858000"/>
              <a:gd name="connsiteX1561" fmla="*/ 4886681 w 6569477"/>
              <a:gd name="connsiteY1561" fmla="*/ 5658095 h 6858000"/>
              <a:gd name="connsiteX1562" fmla="*/ 4846511 w 6569477"/>
              <a:gd name="connsiteY1562" fmla="*/ 5738966 h 6858000"/>
              <a:gd name="connsiteX1563" fmla="*/ 4800039 w 6569477"/>
              <a:gd name="connsiteY1563" fmla="*/ 5805228 h 6858000"/>
              <a:gd name="connsiteX1564" fmla="*/ 4796888 w 6569477"/>
              <a:gd name="connsiteY1564" fmla="*/ 5797923 h 6858000"/>
              <a:gd name="connsiteX1565" fmla="*/ 4793961 w 6569477"/>
              <a:gd name="connsiteY1565" fmla="*/ 5791139 h 6858000"/>
              <a:gd name="connsiteX1566" fmla="*/ 4788854 w 6569477"/>
              <a:gd name="connsiteY1566" fmla="*/ 5800502 h 6858000"/>
              <a:gd name="connsiteX1567" fmla="*/ 4788524 w 6569477"/>
              <a:gd name="connsiteY1567" fmla="*/ 5800530 h 6858000"/>
              <a:gd name="connsiteX1568" fmla="*/ 4772434 w 6569477"/>
              <a:gd name="connsiteY1568" fmla="*/ 5831127 h 6858000"/>
              <a:gd name="connsiteX1569" fmla="*/ 4771983 w 6569477"/>
              <a:gd name="connsiteY1569" fmla="*/ 5834245 h 6858000"/>
              <a:gd name="connsiteX1570" fmla="*/ 4770615 w 6569477"/>
              <a:gd name="connsiteY1570" fmla="*/ 5834587 h 6858000"/>
              <a:gd name="connsiteX1571" fmla="*/ 4763546 w 6569477"/>
              <a:gd name="connsiteY1571" fmla="*/ 5848027 h 6858000"/>
              <a:gd name="connsiteX1572" fmla="*/ 4763547 w 6569477"/>
              <a:gd name="connsiteY1572" fmla="*/ 5851116 h 6858000"/>
              <a:gd name="connsiteX1573" fmla="*/ 4729804 w 6569477"/>
              <a:gd name="connsiteY1573" fmla="*/ 5927037 h 6858000"/>
              <a:gd name="connsiteX1574" fmla="*/ 4738240 w 6569477"/>
              <a:gd name="connsiteY1574" fmla="*/ 5910164 h 6858000"/>
              <a:gd name="connsiteX1575" fmla="*/ 4738240 w 6569477"/>
              <a:gd name="connsiteY1575" fmla="*/ 5927039 h 6858000"/>
              <a:gd name="connsiteX1576" fmla="*/ 4755110 w 6569477"/>
              <a:gd name="connsiteY1576" fmla="*/ 5918603 h 6858000"/>
              <a:gd name="connsiteX1577" fmla="*/ 4755112 w 6569477"/>
              <a:gd name="connsiteY1577" fmla="*/ 5927039 h 6858000"/>
              <a:gd name="connsiteX1578" fmla="*/ 4746676 w 6569477"/>
              <a:gd name="connsiteY1578" fmla="*/ 5935473 h 6858000"/>
              <a:gd name="connsiteX1579" fmla="*/ 4746678 w 6569477"/>
              <a:gd name="connsiteY1579" fmla="*/ 5943907 h 6858000"/>
              <a:gd name="connsiteX1580" fmla="*/ 4721368 w 6569477"/>
              <a:gd name="connsiteY1580" fmla="*/ 5994521 h 6858000"/>
              <a:gd name="connsiteX1581" fmla="*/ 4721369 w 6569477"/>
              <a:gd name="connsiteY1581" fmla="*/ 6002959 h 6858000"/>
              <a:gd name="connsiteX1582" fmla="*/ 4729804 w 6569477"/>
              <a:gd name="connsiteY1582" fmla="*/ 5994523 h 6858000"/>
              <a:gd name="connsiteX1583" fmla="*/ 4738240 w 6569477"/>
              <a:gd name="connsiteY1583" fmla="*/ 5994523 h 6858000"/>
              <a:gd name="connsiteX1584" fmla="*/ 4653883 w 6569477"/>
              <a:gd name="connsiteY1584" fmla="*/ 6146366 h 6858000"/>
              <a:gd name="connsiteX1585" fmla="*/ 4561090 w 6569477"/>
              <a:gd name="connsiteY1585" fmla="*/ 6289771 h 6858000"/>
              <a:gd name="connsiteX1586" fmla="*/ 4561089 w 6569477"/>
              <a:gd name="connsiteY1586" fmla="*/ 6298205 h 6858000"/>
              <a:gd name="connsiteX1587" fmla="*/ 4552654 w 6569477"/>
              <a:gd name="connsiteY1587" fmla="*/ 6298207 h 6858000"/>
              <a:gd name="connsiteX1588" fmla="*/ 4552653 w 6569477"/>
              <a:gd name="connsiteY1588" fmla="*/ 6306643 h 6858000"/>
              <a:gd name="connsiteX1589" fmla="*/ 4544217 w 6569477"/>
              <a:gd name="connsiteY1589" fmla="*/ 6315080 h 6858000"/>
              <a:gd name="connsiteX1590" fmla="*/ 4527347 w 6569477"/>
              <a:gd name="connsiteY1590" fmla="*/ 6340384 h 6858000"/>
              <a:gd name="connsiteX1591" fmla="*/ 4527349 w 6569477"/>
              <a:gd name="connsiteY1591" fmla="*/ 6357257 h 6858000"/>
              <a:gd name="connsiteX1592" fmla="*/ 4544216 w 6569477"/>
              <a:gd name="connsiteY1592" fmla="*/ 6323514 h 6858000"/>
              <a:gd name="connsiteX1593" fmla="*/ 4552655 w 6569477"/>
              <a:gd name="connsiteY1593" fmla="*/ 6323514 h 6858000"/>
              <a:gd name="connsiteX1594" fmla="*/ 4552653 w 6569477"/>
              <a:gd name="connsiteY1594" fmla="*/ 6331950 h 6858000"/>
              <a:gd name="connsiteX1595" fmla="*/ 4561089 w 6569477"/>
              <a:gd name="connsiteY1595" fmla="*/ 6323512 h 6858000"/>
              <a:gd name="connsiteX1596" fmla="*/ 4561090 w 6569477"/>
              <a:gd name="connsiteY1596" fmla="*/ 6315079 h 6858000"/>
              <a:gd name="connsiteX1597" fmla="*/ 4569526 w 6569477"/>
              <a:gd name="connsiteY1597" fmla="*/ 6306641 h 6858000"/>
              <a:gd name="connsiteX1598" fmla="*/ 4586397 w 6569477"/>
              <a:gd name="connsiteY1598" fmla="*/ 6281336 h 6858000"/>
              <a:gd name="connsiteX1599" fmla="*/ 4586397 w 6569477"/>
              <a:gd name="connsiteY1599" fmla="*/ 6264464 h 6858000"/>
              <a:gd name="connsiteX1600" fmla="*/ 4603267 w 6569477"/>
              <a:gd name="connsiteY1600" fmla="*/ 6264464 h 6858000"/>
              <a:gd name="connsiteX1601" fmla="*/ 4628576 w 6569477"/>
              <a:gd name="connsiteY1601" fmla="*/ 6205416 h 6858000"/>
              <a:gd name="connsiteX1602" fmla="*/ 4696061 w 6569477"/>
              <a:gd name="connsiteY1602" fmla="*/ 6104186 h 6858000"/>
              <a:gd name="connsiteX1603" fmla="*/ 4687626 w 6569477"/>
              <a:gd name="connsiteY1603" fmla="*/ 6104185 h 6858000"/>
              <a:gd name="connsiteX1604" fmla="*/ 4704496 w 6569477"/>
              <a:gd name="connsiteY1604" fmla="*/ 6087316 h 6858000"/>
              <a:gd name="connsiteX1605" fmla="*/ 4704497 w 6569477"/>
              <a:gd name="connsiteY1605" fmla="*/ 6070444 h 6858000"/>
              <a:gd name="connsiteX1606" fmla="*/ 4712933 w 6569477"/>
              <a:gd name="connsiteY1606" fmla="*/ 6070444 h 6858000"/>
              <a:gd name="connsiteX1607" fmla="*/ 4729804 w 6569477"/>
              <a:gd name="connsiteY1607" fmla="*/ 6053573 h 6858000"/>
              <a:gd name="connsiteX1608" fmla="*/ 4770138 w 6569477"/>
              <a:gd name="connsiteY1608" fmla="*/ 5956299 h 6858000"/>
              <a:gd name="connsiteX1609" fmla="*/ 4783304 w 6569477"/>
              <a:gd name="connsiteY1609" fmla="*/ 5941648 h 6858000"/>
              <a:gd name="connsiteX1610" fmla="*/ 4783581 w 6569477"/>
              <a:gd name="connsiteY1610" fmla="*/ 5941799 h 6858000"/>
              <a:gd name="connsiteX1611" fmla="*/ 4788853 w 6569477"/>
              <a:gd name="connsiteY1611" fmla="*/ 5935473 h 6858000"/>
              <a:gd name="connsiteX1612" fmla="*/ 4783304 w 6569477"/>
              <a:gd name="connsiteY1612" fmla="*/ 5941648 h 6858000"/>
              <a:gd name="connsiteX1613" fmla="*/ 4771983 w 6569477"/>
              <a:gd name="connsiteY1613" fmla="*/ 5935471 h 6858000"/>
              <a:gd name="connsiteX1614" fmla="*/ 4873212 w 6569477"/>
              <a:gd name="connsiteY1614" fmla="*/ 5749889 h 6858000"/>
              <a:gd name="connsiteX1615" fmla="*/ 4949133 w 6569477"/>
              <a:gd name="connsiteY1615" fmla="*/ 5598046 h 6858000"/>
              <a:gd name="connsiteX1616" fmla="*/ 4957571 w 6569477"/>
              <a:gd name="connsiteY1616" fmla="*/ 5598047 h 6858000"/>
              <a:gd name="connsiteX1617" fmla="*/ 5008183 w 6569477"/>
              <a:gd name="connsiteY1617" fmla="*/ 5496818 h 6858000"/>
              <a:gd name="connsiteX1618" fmla="*/ 5008182 w 6569477"/>
              <a:gd name="connsiteY1618" fmla="*/ 5522123 h 6858000"/>
              <a:gd name="connsiteX1619" fmla="*/ 4999747 w 6569477"/>
              <a:gd name="connsiteY1619" fmla="*/ 5488384 h 6858000"/>
              <a:gd name="connsiteX1620" fmla="*/ 5067232 w 6569477"/>
              <a:gd name="connsiteY1620" fmla="*/ 5378718 h 6858000"/>
              <a:gd name="connsiteX1621" fmla="*/ 5075669 w 6569477"/>
              <a:gd name="connsiteY1621" fmla="*/ 5370283 h 6858000"/>
              <a:gd name="connsiteX1622" fmla="*/ 5075669 w 6569477"/>
              <a:gd name="connsiteY1622" fmla="*/ 5361848 h 6858000"/>
              <a:gd name="connsiteX1623" fmla="*/ 5067234 w 6569477"/>
              <a:gd name="connsiteY1623" fmla="*/ 5361848 h 6858000"/>
              <a:gd name="connsiteX1624" fmla="*/ 5075669 w 6569477"/>
              <a:gd name="connsiteY1624" fmla="*/ 5344976 h 6858000"/>
              <a:gd name="connsiteX1625" fmla="*/ 5075671 w 6569477"/>
              <a:gd name="connsiteY1625" fmla="*/ 5353411 h 6858000"/>
              <a:gd name="connsiteX1626" fmla="*/ 5084105 w 6569477"/>
              <a:gd name="connsiteY1626" fmla="*/ 5353411 h 6858000"/>
              <a:gd name="connsiteX1627" fmla="*/ 5084105 w 6569477"/>
              <a:gd name="connsiteY1627" fmla="*/ 5336541 h 6858000"/>
              <a:gd name="connsiteX1628" fmla="*/ 5092541 w 6569477"/>
              <a:gd name="connsiteY1628" fmla="*/ 5328103 h 6858000"/>
              <a:gd name="connsiteX1629" fmla="*/ 5092541 w 6569477"/>
              <a:gd name="connsiteY1629" fmla="*/ 5302798 h 6858000"/>
              <a:gd name="connsiteX1630" fmla="*/ 5100978 w 6569477"/>
              <a:gd name="connsiteY1630" fmla="*/ 5285927 h 6858000"/>
              <a:gd name="connsiteX1631" fmla="*/ 5092541 w 6569477"/>
              <a:gd name="connsiteY1631" fmla="*/ 5294363 h 6858000"/>
              <a:gd name="connsiteX1632" fmla="*/ 5084105 w 6569477"/>
              <a:gd name="connsiteY1632" fmla="*/ 5302796 h 6858000"/>
              <a:gd name="connsiteX1633" fmla="*/ 5084105 w 6569477"/>
              <a:gd name="connsiteY1633" fmla="*/ 5285927 h 6858000"/>
              <a:gd name="connsiteX1634" fmla="*/ 5109412 w 6569477"/>
              <a:gd name="connsiteY1634" fmla="*/ 5235313 h 6858000"/>
              <a:gd name="connsiteX1635" fmla="*/ 5151589 w 6569477"/>
              <a:gd name="connsiteY1635" fmla="*/ 5142520 h 6858000"/>
              <a:gd name="connsiteX1636" fmla="*/ 5160025 w 6569477"/>
              <a:gd name="connsiteY1636" fmla="*/ 5134084 h 6858000"/>
              <a:gd name="connsiteX1637" fmla="*/ 5160025 w 6569477"/>
              <a:gd name="connsiteY1637" fmla="*/ 5125649 h 6858000"/>
              <a:gd name="connsiteX1638" fmla="*/ 5176898 w 6569477"/>
              <a:gd name="connsiteY1638" fmla="*/ 5083470 h 6858000"/>
              <a:gd name="connsiteX1639" fmla="*/ 5185333 w 6569477"/>
              <a:gd name="connsiteY1639" fmla="*/ 5049729 h 6858000"/>
              <a:gd name="connsiteX1640" fmla="*/ 5219076 w 6569477"/>
              <a:gd name="connsiteY1640" fmla="*/ 4990679 h 6858000"/>
              <a:gd name="connsiteX1641" fmla="*/ 5227514 w 6569477"/>
              <a:gd name="connsiteY1641" fmla="*/ 4990679 h 6858000"/>
              <a:gd name="connsiteX1642" fmla="*/ 5227511 w 6569477"/>
              <a:gd name="connsiteY1642" fmla="*/ 4973806 h 6858000"/>
              <a:gd name="connsiteX1643" fmla="*/ 5227512 w 6569477"/>
              <a:gd name="connsiteY1643" fmla="*/ 4965372 h 6858000"/>
              <a:gd name="connsiteX1644" fmla="*/ 5219077 w 6569477"/>
              <a:gd name="connsiteY1644" fmla="*/ 4973806 h 6858000"/>
              <a:gd name="connsiteX1645" fmla="*/ 5244383 w 6569477"/>
              <a:gd name="connsiteY1645" fmla="*/ 4914756 h 6858000"/>
              <a:gd name="connsiteX1646" fmla="*/ 5252819 w 6569477"/>
              <a:gd name="connsiteY1646" fmla="*/ 4906320 h 6858000"/>
              <a:gd name="connsiteX1647" fmla="*/ 5252821 w 6569477"/>
              <a:gd name="connsiteY1647" fmla="*/ 4897886 h 6858000"/>
              <a:gd name="connsiteX1648" fmla="*/ 5269691 w 6569477"/>
              <a:gd name="connsiteY1648" fmla="*/ 4838836 h 6858000"/>
              <a:gd name="connsiteX1649" fmla="*/ 5269691 w 6569477"/>
              <a:gd name="connsiteY1649" fmla="*/ 4847272 h 6858000"/>
              <a:gd name="connsiteX1650" fmla="*/ 5269693 w 6569477"/>
              <a:gd name="connsiteY1650" fmla="*/ 4872579 h 6858000"/>
              <a:gd name="connsiteX1651" fmla="*/ 5278126 w 6569477"/>
              <a:gd name="connsiteY1651" fmla="*/ 4855707 h 6858000"/>
              <a:gd name="connsiteX1652" fmla="*/ 5286562 w 6569477"/>
              <a:gd name="connsiteY1652" fmla="*/ 4847272 h 6858000"/>
              <a:gd name="connsiteX1653" fmla="*/ 5278125 w 6569477"/>
              <a:gd name="connsiteY1653" fmla="*/ 4881015 h 6858000"/>
              <a:gd name="connsiteX1654" fmla="*/ 5294998 w 6569477"/>
              <a:gd name="connsiteY1654" fmla="*/ 4889450 h 6858000"/>
              <a:gd name="connsiteX1655" fmla="*/ 5320304 w 6569477"/>
              <a:gd name="connsiteY1655" fmla="*/ 4830400 h 6858000"/>
              <a:gd name="connsiteX1656" fmla="*/ 5328741 w 6569477"/>
              <a:gd name="connsiteY1656" fmla="*/ 4821963 h 6858000"/>
              <a:gd name="connsiteX1657" fmla="*/ 5328741 w 6569477"/>
              <a:gd name="connsiteY1657" fmla="*/ 4813530 h 6858000"/>
              <a:gd name="connsiteX1658" fmla="*/ 5328741 w 6569477"/>
              <a:gd name="connsiteY1658" fmla="*/ 4805093 h 6858000"/>
              <a:gd name="connsiteX1659" fmla="*/ 5320305 w 6569477"/>
              <a:gd name="connsiteY1659" fmla="*/ 4813527 h 6858000"/>
              <a:gd name="connsiteX1660" fmla="*/ 5320305 w 6569477"/>
              <a:gd name="connsiteY1660" fmla="*/ 4788222 h 6858000"/>
              <a:gd name="connsiteX1661" fmla="*/ 5311868 w 6569477"/>
              <a:gd name="connsiteY1661" fmla="*/ 4779784 h 6858000"/>
              <a:gd name="connsiteX1662" fmla="*/ 5294998 w 6569477"/>
              <a:gd name="connsiteY1662" fmla="*/ 4821963 h 6858000"/>
              <a:gd name="connsiteX1663" fmla="*/ 5294998 w 6569477"/>
              <a:gd name="connsiteY1663" fmla="*/ 4813529 h 6858000"/>
              <a:gd name="connsiteX1664" fmla="*/ 5286562 w 6569477"/>
              <a:gd name="connsiteY1664" fmla="*/ 4796658 h 6858000"/>
              <a:gd name="connsiteX1665" fmla="*/ 5279291 w 6569477"/>
              <a:gd name="connsiteY1665" fmla="*/ 4811201 h 6858000"/>
              <a:gd name="connsiteX1666" fmla="*/ 5280235 w 6569477"/>
              <a:gd name="connsiteY1666" fmla="*/ 4795603 h 6858000"/>
              <a:gd name="connsiteX1667" fmla="*/ 5294997 w 6569477"/>
              <a:gd name="connsiteY1667" fmla="*/ 4754479 h 6858000"/>
              <a:gd name="connsiteX1668" fmla="*/ 5269690 w 6569477"/>
              <a:gd name="connsiteY1668" fmla="*/ 4729170 h 6858000"/>
              <a:gd name="connsiteX1669" fmla="*/ 5278128 w 6569477"/>
              <a:gd name="connsiteY1669" fmla="*/ 4737607 h 6858000"/>
              <a:gd name="connsiteX1670" fmla="*/ 5286561 w 6569477"/>
              <a:gd name="connsiteY1670" fmla="*/ 4737608 h 6858000"/>
              <a:gd name="connsiteX1671" fmla="*/ 5294998 w 6569477"/>
              <a:gd name="connsiteY1671" fmla="*/ 4737608 h 6858000"/>
              <a:gd name="connsiteX1672" fmla="*/ 5294999 w 6569477"/>
              <a:gd name="connsiteY1672" fmla="*/ 4720736 h 6858000"/>
              <a:gd name="connsiteX1673" fmla="*/ 5295000 w 6569477"/>
              <a:gd name="connsiteY1673" fmla="*/ 4712301 h 6858000"/>
              <a:gd name="connsiteX1674" fmla="*/ 5311869 w 6569477"/>
              <a:gd name="connsiteY1674" fmla="*/ 4695429 h 6858000"/>
              <a:gd name="connsiteX1675" fmla="*/ 5311869 w 6569477"/>
              <a:gd name="connsiteY1675" fmla="*/ 4712299 h 6858000"/>
              <a:gd name="connsiteX1676" fmla="*/ 5320307 w 6569477"/>
              <a:gd name="connsiteY1676" fmla="*/ 4712301 h 6858000"/>
              <a:gd name="connsiteX1677" fmla="*/ 5328740 w 6569477"/>
              <a:gd name="connsiteY1677" fmla="*/ 4695429 h 6858000"/>
              <a:gd name="connsiteX1678" fmla="*/ 5328740 w 6569477"/>
              <a:gd name="connsiteY1678" fmla="*/ 4678557 h 6858000"/>
              <a:gd name="connsiteX1679" fmla="*/ 5311871 w 6569477"/>
              <a:gd name="connsiteY1679" fmla="*/ 4661688 h 6858000"/>
              <a:gd name="connsiteX1680" fmla="*/ 5303433 w 6569477"/>
              <a:gd name="connsiteY1680" fmla="*/ 4653252 h 6858000"/>
              <a:gd name="connsiteX1681" fmla="*/ 5294998 w 6569477"/>
              <a:gd name="connsiteY1681" fmla="*/ 4661688 h 6858000"/>
              <a:gd name="connsiteX1682" fmla="*/ 5303432 w 6569477"/>
              <a:gd name="connsiteY1682" fmla="*/ 4619508 h 6858000"/>
              <a:gd name="connsiteX1683" fmla="*/ 5303432 w 6569477"/>
              <a:gd name="connsiteY1683" fmla="*/ 4644816 h 6858000"/>
              <a:gd name="connsiteX1684" fmla="*/ 5320305 w 6569477"/>
              <a:gd name="connsiteY1684" fmla="*/ 4611072 h 6858000"/>
              <a:gd name="connsiteX1685" fmla="*/ 5328743 w 6569477"/>
              <a:gd name="connsiteY1685" fmla="*/ 4611070 h 6858000"/>
              <a:gd name="connsiteX1686" fmla="*/ 5328741 w 6569477"/>
              <a:gd name="connsiteY1686" fmla="*/ 4602637 h 6858000"/>
              <a:gd name="connsiteX1687" fmla="*/ 5328741 w 6569477"/>
              <a:gd name="connsiteY1687" fmla="*/ 4594202 h 6858000"/>
              <a:gd name="connsiteX1688" fmla="*/ 5320304 w 6569477"/>
              <a:gd name="connsiteY1688" fmla="*/ 4594202 h 6858000"/>
              <a:gd name="connsiteX1689" fmla="*/ 5337175 w 6569477"/>
              <a:gd name="connsiteY1689" fmla="*/ 4577331 h 6858000"/>
              <a:gd name="connsiteX1690" fmla="*/ 5337175 w 6569477"/>
              <a:gd name="connsiteY1690" fmla="*/ 4526717 h 6858000"/>
              <a:gd name="connsiteX1691" fmla="*/ 5337176 w 6569477"/>
              <a:gd name="connsiteY1691" fmla="*/ 4543586 h 6858000"/>
              <a:gd name="connsiteX1692" fmla="*/ 5354048 w 6569477"/>
              <a:gd name="connsiteY1692" fmla="*/ 4492974 h 6858000"/>
              <a:gd name="connsiteX1693" fmla="*/ 5362484 w 6569477"/>
              <a:gd name="connsiteY1693" fmla="*/ 4501408 h 6858000"/>
              <a:gd name="connsiteX1694" fmla="*/ 5362484 w 6569477"/>
              <a:gd name="connsiteY1694" fmla="*/ 4492972 h 6858000"/>
              <a:gd name="connsiteX1695" fmla="*/ 5370918 w 6569477"/>
              <a:gd name="connsiteY1695" fmla="*/ 4492974 h 6858000"/>
              <a:gd name="connsiteX1696" fmla="*/ 5379355 w 6569477"/>
              <a:gd name="connsiteY1696" fmla="*/ 4501407 h 6858000"/>
              <a:gd name="connsiteX1697" fmla="*/ 5362484 w 6569477"/>
              <a:gd name="connsiteY1697" fmla="*/ 4577331 h 6858000"/>
              <a:gd name="connsiteX1698" fmla="*/ 5354048 w 6569477"/>
              <a:gd name="connsiteY1698" fmla="*/ 4577331 h 6858000"/>
              <a:gd name="connsiteX1699" fmla="*/ 5345612 w 6569477"/>
              <a:gd name="connsiteY1699" fmla="*/ 4611072 h 6858000"/>
              <a:gd name="connsiteX1700" fmla="*/ 5362483 w 6569477"/>
              <a:gd name="connsiteY1700" fmla="*/ 4585763 h 6858000"/>
              <a:gd name="connsiteX1701" fmla="*/ 5354047 w 6569477"/>
              <a:gd name="connsiteY1701" fmla="*/ 4627944 h 6858000"/>
              <a:gd name="connsiteX1702" fmla="*/ 5345611 w 6569477"/>
              <a:gd name="connsiteY1702" fmla="*/ 4636382 h 6858000"/>
              <a:gd name="connsiteX1703" fmla="*/ 5345612 w 6569477"/>
              <a:gd name="connsiteY1703" fmla="*/ 4644813 h 6858000"/>
              <a:gd name="connsiteX1704" fmla="*/ 5354047 w 6569477"/>
              <a:gd name="connsiteY1704" fmla="*/ 4653250 h 6858000"/>
              <a:gd name="connsiteX1705" fmla="*/ 5362483 w 6569477"/>
              <a:gd name="connsiteY1705" fmla="*/ 4644815 h 6858000"/>
              <a:gd name="connsiteX1706" fmla="*/ 5370919 w 6569477"/>
              <a:gd name="connsiteY1706" fmla="*/ 4627945 h 6858000"/>
              <a:gd name="connsiteX1707" fmla="*/ 5370919 w 6569477"/>
              <a:gd name="connsiteY1707" fmla="*/ 4619508 h 6858000"/>
              <a:gd name="connsiteX1708" fmla="*/ 5362483 w 6569477"/>
              <a:gd name="connsiteY1708" fmla="*/ 4619508 h 6858000"/>
              <a:gd name="connsiteX1709" fmla="*/ 5387791 w 6569477"/>
              <a:gd name="connsiteY1709" fmla="*/ 4501408 h 6858000"/>
              <a:gd name="connsiteX1710" fmla="*/ 5396225 w 6569477"/>
              <a:gd name="connsiteY1710" fmla="*/ 4492972 h 6858000"/>
              <a:gd name="connsiteX1711" fmla="*/ 5396224 w 6569477"/>
              <a:gd name="connsiteY1711" fmla="*/ 4484538 h 6858000"/>
              <a:gd name="connsiteX1712" fmla="*/ 5396225 w 6569477"/>
              <a:gd name="connsiteY1712" fmla="*/ 4476102 h 6858000"/>
              <a:gd name="connsiteX1713" fmla="*/ 5413098 w 6569477"/>
              <a:gd name="connsiteY1713" fmla="*/ 4425488 h 6858000"/>
              <a:gd name="connsiteX1714" fmla="*/ 5404662 w 6569477"/>
              <a:gd name="connsiteY1714" fmla="*/ 4425486 h 6858000"/>
              <a:gd name="connsiteX1715" fmla="*/ 5413098 w 6569477"/>
              <a:gd name="connsiteY1715" fmla="*/ 4417053 h 6858000"/>
              <a:gd name="connsiteX1716" fmla="*/ 5421533 w 6569477"/>
              <a:gd name="connsiteY1716" fmla="*/ 4400179 h 6858000"/>
              <a:gd name="connsiteX1717" fmla="*/ 5413097 w 6569477"/>
              <a:gd name="connsiteY1717" fmla="*/ 4391743 h 6858000"/>
              <a:gd name="connsiteX1718" fmla="*/ 5421797 w 6569477"/>
              <a:gd name="connsiteY1718" fmla="*/ 4335463 h 6858000"/>
              <a:gd name="connsiteX1719" fmla="*/ 5430069 w 6569477"/>
              <a:gd name="connsiteY1719" fmla="*/ 4298454 h 6858000"/>
              <a:gd name="connsiteX1720" fmla="*/ 5422231 w 6569477"/>
              <a:gd name="connsiteY1720" fmla="*/ 4304885 h 6858000"/>
              <a:gd name="connsiteX1721" fmla="*/ 5412724 w 6569477"/>
              <a:gd name="connsiteY1721" fmla="*/ 4318695 h 6858000"/>
              <a:gd name="connsiteX1722" fmla="*/ 5410571 w 6569477"/>
              <a:gd name="connsiteY1722" fmla="*/ 4307033 h 6858000"/>
              <a:gd name="connsiteX1723" fmla="*/ 5411613 w 6569477"/>
              <a:gd name="connsiteY1723" fmla="*/ 4299607 h 6858000"/>
              <a:gd name="connsiteX1724" fmla="*/ 5410500 w 6569477"/>
              <a:gd name="connsiteY1724" fmla="*/ 4280519 h 6858000"/>
              <a:gd name="connsiteX1725" fmla="*/ 5417926 w 6569477"/>
              <a:gd name="connsiteY1725" fmla="*/ 4281562 h 6858000"/>
              <a:gd name="connsiteX1726" fmla="*/ 5423199 w 6569477"/>
              <a:gd name="connsiteY1726" fmla="*/ 4270944 h 6858000"/>
              <a:gd name="connsiteX1727" fmla="*/ 5425352 w 6569477"/>
              <a:gd name="connsiteY1727" fmla="*/ 4282606 h 6858000"/>
              <a:gd name="connsiteX1728" fmla="*/ 5424312 w 6569477"/>
              <a:gd name="connsiteY1728" fmla="*/ 4290032 h 6858000"/>
              <a:gd name="connsiteX1729" fmla="*/ 5435055 w 6569477"/>
              <a:gd name="connsiteY1729" fmla="*/ 4267818 h 6858000"/>
              <a:gd name="connsiteX1730" fmla="*/ 5436591 w 6569477"/>
              <a:gd name="connsiteY1730" fmla="*/ 4263308 h 6858000"/>
              <a:gd name="connsiteX1731" fmla="*/ 5439195 w 6569477"/>
              <a:gd name="connsiteY1731" fmla="*/ 4248207 h 6858000"/>
              <a:gd name="connsiteX1732" fmla="*/ 5438405 w 6569477"/>
              <a:gd name="connsiteY1732" fmla="*/ 4206160 h 6858000"/>
              <a:gd name="connsiteX1733" fmla="*/ 5446841 w 6569477"/>
              <a:gd name="connsiteY1733" fmla="*/ 4189290 h 6858000"/>
              <a:gd name="connsiteX1734" fmla="*/ 5446841 w 6569477"/>
              <a:gd name="connsiteY1734" fmla="*/ 4180852 h 6858000"/>
              <a:gd name="connsiteX1735" fmla="*/ 5438404 w 6569477"/>
              <a:gd name="connsiteY1735" fmla="*/ 4180854 h 6858000"/>
              <a:gd name="connsiteX1736" fmla="*/ 5455276 w 6569477"/>
              <a:gd name="connsiteY1736" fmla="*/ 4130240 h 6858000"/>
              <a:gd name="connsiteX1737" fmla="*/ 5455276 w 6569477"/>
              <a:gd name="connsiteY1737" fmla="*/ 4121804 h 6858000"/>
              <a:gd name="connsiteX1738" fmla="*/ 5455276 w 6569477"/>
              <a:gd name="connsiteY1738" fmla="*/ 4104933 h 6858000"/>
              <a:gd name="connsiteX1739" fmla="*/ 5455276 w 6569477"/>
              <a:gd name="connsiteY1739" fmla="*/ 4096497 h 6858000"/>
              <a:gd name="connsiteX1740" fmla="*/ 5463712 w 6569477"/>
              <a:gd name="connsiteY1740" fmla="*/ 4088062 h 6858000"/>
              <a:gd name="connsiteX1741" fmla="*/ 5463710 w 6569477"/>
              <a:gd name="connsiteY1741" fmla="*/ 4079626 h 6858000"/>
              <a:gd name="connsiteX1742" fmla="*/ 5463711 w 6569477"/>
              <a:gd name="connsiteY1742" fmla="*/ 4029012 h 6858000"/>
              <a:gd name="connsiteX1743" fmla="*/ 5463712 w 6569477"/>
              <a:gd name="connsiteY1743" fmla="*/ 4020574 h 6858000"/>
              <a:gd name="connsiteX1744" fmla="*/ 5463712 w 6569477"/>
              <a:gd name="connsiteY1744" fmla="*/ 4003705 h 6858000"/>
              <a:gd name="connsiteX1745" fmla="*/ 5463712 w 6569477"/>
              <a:gd name="connsiteY1745" fmla="*/ 3995269 h 6858000"/>
              <a:gd name="connsiteX1746" fmla="*/ 5463711 w 6569477"/>
              <a:gd name="connsiteY1746" fmla="*/ 3936219 h 6858000"/>
              <a:gd name="connsiteX1747" fmla="*/ 5480582 w 6569477"/>
              <a:gd name="connsiteY1747" fmla="*/ 3902476 h 6858000"/>
              <a:gd name="connsiteX1748" fmla="*/ 5489019 w 6569477"/>
              <a:gd name="connsiteY1748" fmla="*/ 3894042 h 6858000"/>
              <a:gd name="connsiteX1749" fmla="*/ 5489019 w 6569477"/>
              <a:gd name="connsiteY1749" fmla="*/ 3885606 h 6858000"/>
              <a:gd name="connsiteX1750" fmla="*/ 5480583 w 6569477"/>
              <a:gd name="connsiteY1750" fmla="*/ 3885606 h 6858000"/>
              <a:gd name="connsiteX1751" fmla="*/ 5480584 w 6569477"/>
              <a:gd name="connsiteY1751" fmla="*/ 3894040 h 6858000"/>
              <a:gd name="connsiteX1752" fmla="*/ 5472148 w 6569477"/>
              <a:gd name="connsiteY1752" fmla="*/ 3860298 h 6858000"/>
              <a:gd name="connsiteX1753" fmla="*/ 5489019 w 6569477"/>
              <a:gd name="connsiteY1753" fmla="*/ 3860299 h 6858000"/>
              <a:gd name="connsiteX1754" fmla="*/ 5496941 w 6569477"/>
              <a:gd name="connsiteY1754" fmla="*/ 3868220 h 6858000"/>
              <a:gd name="connsiteX1755" fmla="*/ 5493896 w 6569477"/>
              <a:gd name="connsiteY1755" fmla="*/ 3915262 h 6858000"/>
              <a:gd name="connsiteX1756" fmla="*/ 5497452 w 6569477"/>
              <a:gd name="connsiteY1756" fmla="*/ 4037447 h 6858000"/>
              <a:gd name="connsiteX1757" fmla="*/ 5489016 w 6569477"/>
              <a:gd name="connsiteY1757" fmla="*/ 4045883 h 6858000"/>
              <a:gd name="connsiteX1758" fmla="*/ 5489019 w 6569477"/>
              <a:gd name="connsiteY1758" fmla="*/ 4054319 h 6858000"/>
              <a:gd name="connsiteX1759" fmla="*/ 5489386 w 6569477"/>
              <a:gd name="connsiteY1759" fmla="*/ 4063858 h 6858000"/>
              <a:gd name="connsiteX1760" fmla="*/ 5490041 w 6569477"/>
              <a:gd name="connsiteY1760" fmla="*/ 4061970 h 6858000"/>
              <a:gd name="connsiteX1761" fmla="*/ 5508475 w 6569477"/>
              <a:gd name="connsiteY1761" fmla="*/ 4040599 h 6858000"/>
              <a:gd name="connsiteX1762" fmla="*/ 5508331 w 6569477"/>
              <a:gd name="connsiteY1762" fmla="*/ 3987570 h 6858000"/>
              <a:gd name="connsiteX1763" fmla="*/ 5535669 w 6569477"/>
              <a:gd name="connsiteY1763" fmla="*/ 3900538 h 6858000"/>
              <a:gd name="connsiteX1764" fmla="*/ 5551347 w 6569477"/>
              <a:gd name="connsiteY1764" fmla="*/ 3815654 h 6858000"/>
              <a:gd name="connsiteX1765" fmla="*/ 5567239 w 6569477"/>
              <a:gd name="connsiteY1765" fmla="*/ 3810315 h 6858000"/>
              <a:gd name="connsiteX1766" fmla="*/ 5597339 w 6569477"/>
              <a:gd name="connsiteY1766" fmla="*/ 3568431 h 6858000"/>
              <a:gd name="connsiteX1767" fmla="*/ 5580406 w 6569477"/>
              <a:gd name="connsiteY1767" fmla="*/ 3581198 h 6858000"/>
              <a:gd name="connsiteX1768" fmla="*/ 5623492 w 6569477"/>
              <a:gd name="connsiteY1768" fmla="*/ 3435797 h 6858000"/>
              <a:gd name="connsiteX1769" fmla="*/ 5627870 w 6569477"/>
              <a:gd name="connsiteY1769" fmla="*/ 3485634 h 6858000"/>
              <a:gd name="connsiteX1770" fmla="*/ 5628909 w 6569477"/>
              <a:gd name="connsiteY1770" fmla="*/ 3478208 h 6858000"/>
              <a:gd name="connsiteX1771" fmla="*/ 5633142 w 6569477"/>
              <a:gd name="connsiteY1771" fmla="*/ 3475016 h 6858000"/>
              <a:gd name="connsiteX1772" fmla="*/ 5631062 w 6569477"/>
              <a:gd name="connsiteY1772" fmla="*/ 3489870 h 6858000"/>
              <a:gd name="connsiteX1773" fmla="*/ 5634255 w 6569477"/>
              <a:gd name="connsiteY1773" fmla="*/ 3494104 h 6858000"/>
              <a:gd name="connsiteX1774" fmla="*/ 5630021 w 6569477"/>
              <a:gd name="connsiteY1774" fmla="*/ 3497296 h 6858000"/>
              <a:gd name="connsiteX1775" fmla="*/ 5608173 w 6569477"/>
              <a:gd name="connsiteY1775" fmla="*/ 3653253 h 6858000"/>
              <a:gd name="connsiteX1776" fmla="*/ 5592710 w 6569477"/>
              <a:gd name="connsiteY1776" fmla="*/ 3817680 h 6858000"/>
              <a:gd name="connsiteX1777" fmla="*/ 5581051 w 6569477"/>
              <a:gd name="connsiteY1777" fmla="*/ 3819828 h 6858000"/>
              <a:gd name="connsiteX1778" fmla="*/ 5575920 w 6569477"/>
              <a:gd name="connsiteY1778" fmla="*/ 3883475 h 6858000"/>
              <a:gd name="connsiteX1779" fmla="*/ 5563598 w 6569477"/>
              <a:gd name="connsiteY1779" fmla="*/ 3934280 h 6858000"/>
              <a:gd name="connsiteX1780" fmla="*/ 5562972 w 6569477"/>
              <a:gd name="connsiteY1780" fmla="*/ 3937349 h 6858000"/>
              <a:gd name="connsiteX1781" fmla="*/ 5571794 w 6569477"/>
              <a:gd name="connsiteY1781" fmla="*/ 3923038 h 6858000"/>
              <a:gd name="connsiteX1782" fmla="*/ 5623989 w 6569477"/>
              <a:gd name="connsiteY1782" fmla="*/ 3775941 h 6858000"/>
              <a:gd name="connsiteX1783" fmla="*/ 5632426 w 6569477"/>
              <a:gd name="connsiteY1783" fmla="*/ 3767506 h 6858000"/>
              <a:gd name="connsiteX1784" fmla="*/ 5640861 w 6569477"/>
              <a:gd name="connsiteY1784" fmla="*/ 3759071 h 6858000"/>
              <a:gd name="connsiteX1785" fmla="*/ 5649298 w 6569477"/>
              <a:gd name="connsiteY1785" fmla="*/ 3767505 h 6858000"/>
              <a:gd name="connsiteX1786" fmla="*/ 5649298 w 6569477"/>
              <a:gd name="connsiteY1786" fmla="*/ 3742197 h 6858000"/>
              <a:gd name="connsiteX1787" fmla="*/ 5683041 w 6569477"/>
              <a:gd name="connsiteY1787" fmla="*/ 3581921 h 6858000"/>
              <a:gd name="connsiteX1788" fmla="*/ 5691475 w 6569477"/>
              <a:gd name="connsiteY1788" fmla="*/ 3598792 h 6858000"/>
              <a:gd name="connsiteX1789" fmla="*/ 5732996 w 6569477"/>
              <a:gd name="connsiteY1789" fmla="*/ 3493610 h 6858000"/>
              <a:gd name="connsiteX1790" fmla="*/ 5733449 w 6569477"/>
              <a:gd name="connsiteY1790" fmla="*/ 3493806 h 6858000"/>
              <a:gd name="connsiteX1791" fmla="*/ 5734014 w 6569477"/>
              <a:gd name="connsiteY1791" fmla="*/ 3473633 h 6858000"/>
              <a:gd name="connsiteX1792" fmla="*/ 5730509 w 6569477"/>
              <a:gd name="connsiteY1792" fmla="*/ 3460815 h 6858000"/>
              <a:gd name="connsiteX1793" fmla="*/ 5743964 w 6569477"/>
              <a:gd name="connsiteY1793" fmla="*/ 3328941 h 6858000"/>
              <a:gd name="connsiteX1794" fmla="*/ 5761038 w 6569477"/>
              <a:gd name="connsiteY1794" fmla="*/ 3286983 h 6858000"/>
              <a:gd name="connsiteX1795" fmla="*/ 5751435 w 6569477"/>
              <a:gd name="connsiteY1795" fmla="*/ 3234831 h 6858000"/>
              <a:gd name="connsiteX1796" fmla="*/ 5762802 w 6569477"/>
              <a:gd name="connsiteY1796" fmla="*/ 3144319 h 6858000"/>
              <a:gd name="connsiteX1797" fmla="*/ 5763082 w 6569477"/>
              <a:gd name="connsiteY1797" fmla="*/ 3058000 h 6858000"/>
              <a:gd name="connsiteX1798" fmla="*/ 5777766 w 6569477"/>
              <a:gd name="connsiteY1798" fmla="*/ 3049910 h 6858000"/>
              <a:gd name="connsiteX1799" fmla="*/ 5764220 w 6569477"/>
              <a:gd name="connsiteY1799" fmla="*/ 2806537 h 6858000"/>
              <a:gd name="connsiteX1800" fmla="*/ 5759877 w 6569477"/>
              <a:gd name="connsiteY1800" fmla="*/ 2815776 h 6858000"/>
              <a:gd name="connsiteX1801" fmla="*/ 5758962 w 6569477"/>
              <a:gd name="connsiteY1801" fmla="*/ 2839583 h 6858000"/>
              <a:gd name="connsiteX1802" fmla="*/ 5750526 w 6569477"/>
              <a:gd name="connsiteY1802" fmla="*/ 2831148 h 6858000"/>
              <a:gd name="connsiteX1803" fmla="*/ 5750526 w 6569477"/>
              <a:gd name="connsiteY1803" fmla="*/ 2822713 h 6858000"/>
              <a:gd name="connsiteX1804" fmla="*/ 5750526 w 6569477"/>
              <a:gd name="connsiteY1804" fmla="*/ 2822277 h 6858000"/>
              <a:gd name="connsiteX1805" fmla="*/ 5749837 w 6569477"/>
              <a:gd name="connsiteY1805" fmla="*/ 2822120 h 6858000"/>
              <a:gd name="connsiteX1806" fmla="*/ 5747894 w 6569477"/>
              <a:gd name="connsiteY1806" fmla="*/ 2797782 h 6858000"/>
              <a:gd name="connsiteX1807" fmla="*/ 5743144 w 6569477"/>
              <a:gd name="connsiteY1807" fmla="*/ 2798460 h 6858000"/>
              <a:gd name="connsiteX1808" fmla="*/ 5742091 w 6569477"/>
              <a:gd name="connsiteY1808" fmla="*/ 2805842 h 6858000"/>
              <a:gd name="connsiteX1809" fmla="*/ 5742091 w 6569477"/>
              <a:gd name="connsiteY1809" fmla="*/ 2814279 h 6858000"/>
              <a:gd name="connsiteX1810" fmla="*/ 5742090 w 6569477"/>
              <a:gd name="connsiteY1810" fmla="*/ 2822713 h 6858000"/>
              <a:gd name="connsiteX1811" fmla="*/ 5733655 w 6569477"/>
              <a:gd name="connsiteY1811" fmla="*/ 2848019 h 6858000"/>
              <a:gd name="connsiteX1812" fmla="*/ 5742090 w 6569477"/>
              <a:gd name="connsiteY1812" fmla="*/ 2856452 h 6858000"/>
              <a:gd name="connsiteX1813" fmla="*/ 5742091 w 6569477"/>
              <a:gd name="connsiteY1813" fmla="*/ 2848019 h 6858000"/>
              <a:gd name="connsiteX1814" fmla="*/ 5750526 w 6569477"/>
              <a:gd name="connsiteY1814" fmla="*/ 2839583 h 6858000"/>
              <a:gd name="connsiteX1815" fmla="*/ 5750526 w 6569477"/>
              <a:gd name="connsiteY1815" fmla="*/ 2864888 h 6858000"/>
              <a:gd name="connsiteX1816" fmla="*/ 5750525 w 6569477"/>
              <a:gd name="connsiteY1816" fmla="*/ 2873326 h 6858000"/>
              <a:gd name="connsiteX1817" fmla="*/ 5708345 w 6569477"/>
              <a:gd name="connsiteY1817" fmla="*/ 2940812 h 6858000"/>
              <a:gd name="connsiteX1818" fmla="*/ 5699912 w 6569477"/>
              <a:gd name="connsiteY1818" fmla="*/ 2839583 h 6858000"/>
              <a:gd name="connsiteX1819" fmla="*/ 5689894 w 6569477"/>
              <a:gd name="connsiteY1819" fmla="*/ 2840110 h 6858000"/>
              <a:gd name="connsiteX1820" fmla="*/ 5683185 w 6569477"/>
              <a:gd name="connsiteY1820" fmla="*/ 2849917 h 6858000"/>
              <a:gd name="connsiteX1821" fmla="*/ 5682885 w 6569477"/>
              <a:gd name="connsiteY1821" fmla="*/ 2853046 h 6858000"/>
              <a:gd name="connsiteX1822" fmla="*/ 5680651 w 6569477"/>
              <a:gd name="connsiteY1822" fmla="*/ 2856536 h 6858000"/>
              <a:gd name="connsiteX1823" fmla="*/ 5680060 w 6569477"/>
              <a:gd name="connsiteY1823" fmla="*/ 2855859 h 6858000"/>
              <a:gd name="connsiteX1824" fmla="*/ 5676293 w 6569477"/>
              <a:gd name="connsiteY1824" fmla="*/ 2863103 h 6858000"/>
              <a:gd name="connsiteX1825" fmla="*/ 5680760 w 6569477"/>
              <a:gd name="connsiteY1825" fmla="*/ 2886509 h 6858000"/>
              <a:gd name="connsiteX1826" fmla="*/ 5688352 w 6569477"/>
              <a:gd name="connsiteY1826" fmla="*/ 2910389 h 6858000"/>
              <a:gd name="connsiteX1827" fmla="*/ 5696772 w 6569477"/>
              <a:gd name="connsiteY1827" fmla="*/ 3000293 h 6858000"/>
              <a:gd name="connsiteX1828" fmla="*/ 5692141 w 6569477"/>
              <a:gd name="connsiteY1828" fmla="*/ 3081094 h 6858000"/>
              <a:gd name="connsiteX1829" fmla="*/ 5679091 w 6569477"/>
              <a:gd name="connsiteY1829" fmla="*/ 3071991 h 6858000"/>
              <a:gd name="connsiteX1830" fmla="*/ 5688029 w 6569477"/>
              <a:gd name="connsiteY1830" fmla="*/ 3207504 h 6858000"/>
              <a:gd name="connsiteX1831" fmla="*/ 5692217 w 6569477"/>
              <a:gd name="connsiteY1831" fmla="*/ 3359096 h 6858000"/>
              <a:gd name="connsiteX1832" fmla="*/ 5673101 w 6569477"/>
              <a:gd name="connsiteY1832" fmla="*/ 3358689 h 6858000"/>
              <a:gd name="connsiteX1833" fmla="*/ 5668351 w 6569477"/>
              <a:gd name="connsiteY1833" fmla="*/ 3374768 h 6858000"/>
              <a:gd name="connsiteX1834" fmla="*/ 5662684 w 6569477"/>
              <a:gd name="connsiteY1834" fmla="*/ 3364351 h 6858000"/>
              <a:gd name="connsiteX1835" fmla="*/ 5661368 w 6569477"/>
              <a:gd name="connsiteY1835" fmla="*/ 3356969 h 6858000"/>
              <a:gd name="connsiteX1836" fmla="*/ 5654384 w 6569477"/>
              <a:gd name="connsiteY1836" fmla="*/ 3339170 h 6858000"/>
              <a:gd name="connsiteX1837" fmla="*/ 5661768 w 6569477"/>
              <a:gd name="connsiteY1837" fmla="*/ 3337856 h 6858000"/>
              <a:gd name="connsiteX1838" fmla="*/ 5663483 w 6569477"/>
              <a:gd name="connsiteY1838" fmla="*/ 3326125 h 6858000"/>
              <a:gd name="connsiteX1839" fmla="*/ 5669150 w 6569477"/>
              <a:gd name="connsiteY1839" fmla="*/ 3336542 h 6858000"/>
              <a:gd name="connsiteX1840" fmla="*/ 5670467 w 6569477"/>
              <a:gd name="connsiteY1840" fmla="*/ 3343924 h 6858000"/>
              <a:gd name="connsiteX1841" fmla="*/ 5666398 w 6569477"/>
              <a:gd name="connsiteY1841" fmla="*/ 3257055 h 6858000"/>
              <a:gd name="connsiteX1842" fmla="*/ 5661810 w 6569477"/>
              <a:gd name="connsiteY1842" fmla="*/ 3124576 h 6858000"/>
              <a:gd name="connsiteX1843" fmla="*/ 5673025 w 6569477"/>
              <a:gd name="connsiteY1843" fmla="*/ 3080687 h 6858000"/>
              <a:gd name="connsiteX1844" fmla="*/ 5656425 w 6569477"/>
              <a:gd name="connsiteY1844" fmla="*/ 3030323 h 6858000"/>
              <a:gd name="connsiteX1845" fmla="*/ 5655388 w 6569477"/>
              <a:gd name="connsiteY1845" fmla="*/ 2939106 h 6858000"/>
              <a:gd name="connsiteX1846" fmla="*/ 5643936 w 6569477"/>
              <a:gd name="connsiteY1846" fmla="*/ 2853549 h 6858000"/>
              <a:gd name="connsiteX1847" fmla="*/ 5657385 w 6569477"/>
              <a:gd name="connsiteY1847" fmla="*/ 2843539 h 6858000"/>
              <a:gd name="connsiteX1848" fmla="*/ 5657146 w 6569477"/>
              <a:gd name="connsiteY1848" fmla="*/ 2841276 h 6858000"/>
              <a:gd name="connsiteX1849" fmla="*/ 5648243 w 6569477"/>
              <a:gd name="connsiteY1849" fmla="*/ 2809663 h 6858000"/>
              <a:gd name="connsiteX1850" fmla="*/ 5581811 w 6569477"/>
              <a:gd name="connsiteY1850" fmla="*/ 2670869 h 6858000"/>
              <a:gd name="connsiteX1851" fmla="*/ 5581812 w 6569477"/>
              <a:gd name="connsiteY1851" fmla="*/ 2662431 h 6858000"/>
              <a:gd name="connsiteX1852" fmla="*/ 5581812 w 6569477"/>
              <a:gd name="connsiteY1852" fmla="*/ 2645563 h 6858000"/>
              <a:gd name="connsiteX1853" fmla="*/ 5573376 w 6569477"/>
              <a:gd name="connsiteY1853" fmla="*/ 2637125 h 6858000"/>
              <a:gd name="connsiteX1854" fmla="*/ 5548068 w 6569477"/>
              <a:gd name="connsiteY1854" fmla="*/ 2544335 h 6858000"/>
              <a:gd name="connsiteX1855" fmla="*/ 5539634 w 6569477"/>
              <a:gd name="connsiteY1855" fmla="*/ 2510592 h 6858000"/>
              <a:gd name="connsiteX1856" fmla="*/ 5531197 w 6569477"/>
              <a:gd name="connsiteY1856" fmla="*/ 2502157 h 6858000"/>
              <a:gd name="connsiteX1857" fmla="*/ 5531198 w 6569477"/>
              <a:gd name="connsiteY1857" fmla="*/ 2493721 h 6858000"/>
              <a:gd name="connsiteX1858" fmla="*/ 5522761 w 6569477"/>
              <a:gd name="connsiteY1858" fmla="*/ 2493721 h 6858000"/>
              <a:gd name="connsiteX1859" fmla="*/ 5522762 w 6569477"/>
              <a:gd name="connsiteY1859" fmla="*/ 2485285 h 6858000"/>
              <a:gd name="connsiteX1860" fmla="*/ 5505889 w 6569477"/>
              <a:gd name="connsiteY1860" fmla="*/ 2451543 h 6858000"/>
              <a:gd name="connsiteX1861" fmla="*/ 5497455 w 6569477"/>
              <a:gd name="connsiteY1861" fmla="*/ 2476850 h 6858000"/>
              <a:gd name="connsiteX1862" fmla="*/ 5480584 w 6569477"/>
              <a:gd name="connsiteY1862" fmla="*/ 2459978 h 6858000"/>
              <a:gd name="connsiteX1863" fmla="*/ 5472147 w 6569477"/>
              <a:gd name="connsiteY1863" fmla="*/ 2384058 h 6858000"/>
              <a:gd name="connsiteX1864" fmla="*/ 5404661 w 6569477"/>
              <a:gd name="connsiteY1864" fmla="*/ 2181601 h 6858000"/>
              <a:gd name="connsiteX1865" fmla="*/ 5387791 w 6569477"/>
              <a:gd name="connsiteY1865" fmla="*/ 2130985 h 6858000"/>
              <a:gd name="connsiteX1866" fmla="*/ 5328740 w 6569477"/>
              <a:gd name="connsiteY1866" fmla="*/ 1962273 h 6858000"/>
              <a:gd name="connsiteX1867" fmla="*/ 5328741 w 6569477"/>
              <a:gd name="connsiteY1867" fmla="*/ 1936967 h 6858000"/>
              <a:gd name="connsiteX1868" fmla="*/ 5311869 w 6569477"/>
              <a:gd name="connsiteY1868" fmla="*/ 1920096 h 6858000"/>
              <a:gd name="connsiteX1869" fmla="*/ 5320307 w 6569477"/>
              <a:gd name="connsiteY1869" fmla="*/ 1911660 h 6858000"/>
              <a:gd name="connsiteX1870" fmla="*/ 5269693 w 6569477"/>
              <a:gd name="connsiteY1870" fmla="*/ 1793560 h 6858000"/>
              <a:gd name="connsiteX1871" fmla="*/ 5286562 w 6569477"/>
              <a:gd name="connsiteY1871" fmla="*/ 1793561 h 6858000"/>
              <a:gd name="connsiteX1872" fmla="*/ 5261255 w 6569477"/>
              <a:gd name="connsiteY1872" fmla="*/ 1768254 h 6858000"/>
              <a:gd name="connsiteX1873" fmla="*/ 5235948 w 6569477"/>
              <a:gd name="connsiteY1873" fmla="*/ 1709201 h 6858000"/>
              <a:gd name="connsiteX1874" fmla="*/ 5235947 w 6569477"/>
              <a:gd name="connsiteY1874" fmla="*/ 1700769 h 6858000"/>
              <a:gd name="connsiteX1875" fmla="*/ 5244383 w 6569477"/>
              <a:gd name="connsiteY1875" fmla="*/ 1700769 h 6858000"/>
              <a:gd name="connsiteX1876" fmla="*/ 5252819 w 6569477"/>
              <a:gd name="connsiteY1876" fmla="*/ 1700767 h 6858000"/>
              <a:gd name="connsiteX1877" fmla="*/ 5252819 w 6569477"/>
              <a:gd name="connsiteY1877" fmla="*/ 1692332 h 6858000"/>
              <a:gd name="connsiteX1878" fmla="*/ 5244383 w 6569477"/>
              <a:gd name="connsiteY1878" fmla="*/ 1650153 h 6858000"/>
              <a:gd name="connsiteX1879" fmla="*/ 5252818 w 6569477"/>
              <a:gd name="connsiteY1879" fmla="*/ 1650152 h 6858000"/>
              <a:gd name="connsiteX1880" fmla="*/ 5252819 w 6569477"/>
              <a:gd name="connsiteY1880" fmla="*/ 1641718 h 6858000"/>
              <a:gd name="connsiteX1881" fmla="*/ 5244385 w 6569477"/>
              <a:gd name="connsiteY1881" fmla="*/ 1633283 h 6858000"/>
              <a:gd name="connsiteX1882" fmla="*/ 5176900 w 6569477"/>
              <a:gd name="connsiteY1882" fmla="*/ 1473003 h 6858000"/>
              <a:gd name="connsiteX1883" fmla="*/ 5084104 w 6569477"/>
              <a:gd name="connsiteY1883" fmla="*/ 1312727 h 6858000"/>
              <a:gd name="connsiteX1884" fmla="*/ 5055633 w 6569477"/>
              <a:gd name="connsiteY1884" fmla="*/ 1250514 h 6858000"/>
              <a:gd name="connsiteX1885" fmla="*/ 5041658 w 6569477"/>
              <a:gd name="connsiteY1885" fmla="*/ 1226599 h 6858000"/>
              <a:gd name="connsiteX1886" fmla="*/ 5093541 w 6569477"/>
              <a:gd name="connsiteY1886" fmla="*/ 1340967 h 6858000"/>
              <a:gd name="connsiteX1887" fmla="*/ 5398999 w 6569477"/>
              <a:gd name="connsiteY1887" fmla="*/ 2412246 h 6858000"/>
              <a:gd name="connsiteX1888" fmla="*/ 5458394 w 6569477"/>
              <a:gd name="connsiteY1888" fmla="*/ 2833367 h 6858000"/>
              <a:gd name="connsiteX1889" fmla="*/ 5448705 w 6569477"/>
              <a:gd name="connsiteY1889" fmla="*/ 2871734 h 6858000"/>
              <a:gd name="connsiteX1890" fmla="*/ 5431304 w 6569477"/>
              <a:gd name="connsiteY1890" fmla="*/ 2855892 h 6858000"/>
              <a:gd name="connsiteX1891" fmla="*/ 5100400 w 6569477"/>
              <a:gd name="connsiteY1891" fmla="*/ 1533070 h 6858000"/>
              <a:gd name="connsiteX1892" fmla="*/ 4793286 w 6569477"/>
              <a:gd name="connsiteY1892" fmla="*/ 888652 h 6858000"/>
              <a:gd name="connsiteX1893" fmla="*/ 4754611 w 6569477"/>
              <a:gd name="connsiteY1893" fmla="*/ 811200 h 6858000"/>
              <a:gd name="connsiteX1894" fmla="*/ 4736788 w 6569477"/>
              <a:gd name="connsiteY1894" fmla="*/ 782554 h 6858000"/>
              <a:gd name="connsiteX1895" fmla="*/ 4722369 w 6569477"/>
              <a:gd name="connsiteY1895" fmla="*/ 785144 h 6858000"/>
              <a:gd name="connsiteX1896" fmla="*/ 4716525 w 6569477"/>
              <a:gd name="connsiteY1896" fmla="*/ 831944 h 6858000"/>
              <a:gd name="connsiteX1897" fmla="*/ 4878628 w 6569477"/>
              <a:gd name="connsiteY1897" fmla="*/ 1128191 h 6858000"/>
              <a:gd name="connsiteX1898" fmla="*/ 5018643 w 6569477"/>
              <a:gd name="connsiteY1898" fmla="*/ 1444415 h 6858000"/>
              <a:gd name="connsiteX1899" fmla="*/ 5107372 w 6569477"/>
              <a:gd name="connsiteY1899" fmla="*/ 1685936 h 6858000"/>
              <a:gd name="connsiteX1900" fmla="*/ 5109411 w 6569477"/>
              <a:gd name="connsiteY1900" fmla="*/ 1683895 h 6858000"/>
              <a:gd name="connsiteX1901" fmla="*/ 5151590 w 6569477"/>
              <a:gd name="connsiteY1901" fmla="*/ 1785122 h 6858000"/>
              <a:gd name="connsiteX1902" fmla="*/ 5143154 w 6569477"/>
              <a:gd name="connsiteY1902" fmla="*/ 1785122 h 6858000"/>
              <a:gd name="connsiteX1903" fmla="*/ 5134721 w 6569477"/>
              <a:gd name="connsiteY1903" fmla="*/ 1751382 h 6858000"/>
              <a:gd name="connsiteX1904" fmla="*/ 5122261 w 6569477"/>
              <a:gd name="connsiteY1904" fmla="*/ 1726462 h 6858000"/>
              <a:gd name="connsiteX1905" fmla="*/ 5136116 w 6569477"/>
              <a:gd name="connsiteY1905" fmla="*/ 1764180 h 6858000"/>
              <a:gd name="connsiteX1906" fmla="*/ 5157687 w 6569477"/>
              <a:gd name="connsiteY1906" fmla="*/ 1838582 h 6858000"/>
              <a:gd name="connsiteX1907" fmla="*/ 5167407 w 6569477"/>
              <a:gd name="connsiteY1907" fmla="*/ 1843119 h 6858000"/>
              <a:gd name="connsiteX1908" fmla="*/ 5176898 w 6569477"/>
              <a:gd name="connsiteY1908" fmla="*/ 1844173 h 6858000"/>
              <a:gd name="connsiteX1909" fmla="*/ 5176898 w 6569477"/>
              <a:gd name="connsiteY1909" fmla="*/ 1861046 h 6858000"/>
              <a:gd name="connsiteX1910" fmla="*/ 5168464 w 6569477"/>
              <a:gd name="connsiteY1910" fmla="*/ 1861046 h 6858000"/>
              <a:gd name="connsiteX1911" fmla="*/ 5168463 w 6569477"/>
              <a:gd name="connsiteY1911" fmla="*/ 1869480 h 6858000"/>
              <a:gd name="connsiteX1912" fmla="*/ 5168462 w 6569477"/>
              <a:gd name="connsiteY1912" fmla="*/ 1875756 h 6858000"/>
              <a:gd name="connsiteX1913" fmla="*/ 5229895 w 6569477"/>
              <a:gd name="connsiteY1913" fmla="*/ 2087656 h 6858000"/>
              <a:gd name="connsiteX1914" fmla="*/ 5242098 w 6569477"/>
              <a:gd name="connsiteY1914" fmla="*/ 2145617 h 6858000"/>
              <a:gd name="connsiteX1915" fmla="*/ 5261255 w 6569477"/>
              <a:gd name="connsiteY1915" fmla="*/ 2173166 h 6858000"/>
              <a:gd name="connsiteX1916" fmla="*/ 5278125 w 6569477"/>
              <a:gd name="connsiteY1916" fmla="*/ 2215342 h 6858000"/>
              <a:gd name="connsiteX1917" fmla="*/ 5286562 w 6569477"/>
              <a:gd name="connsiteY1917" fmla="*/ 2265959 h 6858000"/>
              <a:gd name="connsiteX1918" fmla="*/ 5303433 w 6569477"/>
              <a:gd name="connsiteY1918" fmla="*/ 2325006 h 6858000"/>
              <a:gd name="connsiteX1919" fmla="*/ 5320305 w 6569477"/>
              <a:gd name="connsiteY1919" fmla="*/ 2409365 h 6858000"/>
              <a:gd name="connsiteX1920" fmla="*/ 5337176 w 6569477"/>
              <a:gd name="connsiteY1920" fmla="*/ 2459978 h 6858000"/>
              <a:gd name="connsiteX1921" fmla="*/ 5337176 w 6569477"/>
              <a:gd name="connsiteY1921" fmla="*/ 2468415 h 6858000"/>
              <a:gd name="connsiteX1922" fmla="*/ 5354048 w 6569477"/>
              <a:gd name="connsiteY1922" fmla="*/ 2535897 h 6858000"/>
              <a:gd name="connsiteX1923" fmla="*/ 5370919 w 6569477"/>
              <a:gd name="connsiteY1923" fmla="*/ 2594947 h 6858000"/>
              <a:gd name="connsiteX1924" fmla="*/ 5379353 w 6569477"/>
              <a:gd name="connsiteY1924" fmla="*/ 2620256 h 6858000"/>
              <a:gd name="connsiteX1925" fmla="*/ 5379355 w 6569477"/>
              <a:gd name="connsiteY1925" fmla="*/ 2628692 h 6858000"/>
              <a:gd name="connsiteX1926" fmla="*/ 5370919 w 6569477"/>
              <a:gd name="connsiteY1926" fmla="*/ 2653998 h 6858000"/>
              <a:gd name="connsiteX1927" fmla="*/ 5370919 w 6569477"/>
              <a:gd name="connsiteY1927" fmla="*/ 2662431 h 6858000"/>
              <a:gd name="connsiteX1928" fmla="*/ 5379355 w 6569477"/>
              <a:gd name="connsiteY1928" fmla="*/ 2679304 h 6858000"/>
              <a:gd name="connsiteX1929" fmla="*/ 5387791 w 6569477"/>
              <a:gd name="connsiteY1929" fmla="*/ 2679306 h 6858000"/>
              <a:gd name="connsiteX1930" fmla="*/ 5387790 w 6569477"/>
              <a:gd name="connsiteY1930" fmla="*/ 2721484 h 6858000"/>
              <a:gd name="connsiteX1931" fmla="*/ 5396226 w 6569477"/>
              <a:gd name="connsiteY1931" fmla="*/ 2729919 h 6858000"/>
              <a:gd name="connsiteX1932" fmla="*/ 5396226 w 6569477"/>
              <a:gd name="connsiteY1932" fmla="*/ 2721484 h 6858000"/>
              <a:gd name="connsiteX1933" fmla="*/ 5387791 w 6569477"/>
              <a:gd name="connsiteY1933" fmla="*/ 2679306 h 6858000"/>
              <a:gd name="connsiteX1934" fmla="*/ 5396226 w 6569477"/>
              <a:gd name="connsiteY1934" fmla="*/ 2679306 h 6858000"/>
              <a:gd name="connsiteX1935" fmla="*/ 5396225 w 6569477"/>
              <a:gd name="connsiteY1935" fmla="*/ 2696176 h 6858000"/>
              <a:gd name="connsiteX1936" fmla="*/ 5396226 w 6569477"/>
              <a:gd name="connsiteY1936" fmla="*/ 2704613 h 6858000"/>
              <a:gd name="connsiteX1937" fmla="*/ 5404662 w 6569477"/>
              <a:gd name="connsiteY1937" fmla="*/ 2729919 h 6858000"/>
              <a:gd name="connsiteX1938" fmla="*/ 5404661 w 6569477"/>
              <a:gd name="connsiteY1938" fmla="*/ 2763661 h 6858000"/>
              <a:gd name="connsiteX1939" fmla="*/ 5396224 w 6569477"/>
              <a:gd name="connsiteY1939" fmla="*/ 2755225 h 6858000"/>
              <a:gd name="connsiteX1940" fmla="*/ 5396225 w 6569477"/>
              <a:gd name="connsiteY1940" fmla="*/ 2772097 h 6858000"/>
              <a:gd name="connsiteX1941" fmla="*/ 5396225 w 6569477"/>
              <a:gd name="connsiteY1941" fmla="*/ 2788969 h 6858000"/>
              <a:gd name="connsiteX1942" fmla="*/ 5404662 w 6569477"/>
              <a:gd name="connsiteY1942" fmla="*/ 2814279 h 6858000"/>
              <a:gd name="connsiteX1943" fmla="*/ 5404661 w 6569477"/>
              <a:gd name="connsiteY1943" fmla="*/ 2831146 h 6858000"/>
              <a:gd name="connsiteX1944" fmla="*/ 5413098 w 6569477"/>
              <a:gd name="connsiteY1944" fmla="*/ 2839583 h 6858000"/>
              <a:gd name="connsiteX1945" fmla="*/ 5421533 w 6569477"/>
              <a:gd name="connsiteY1945" fmla="*/ 2864890 h 6858000"/>
              <a:gd name="connsiteX1946" fmla="*/ 5421534 w 6569477"/>
              <a:gd name="connsiteY1946" fmla="*/ 2881764 h 6858000"/>
              <a:gd name="connsiteX1947" fmla="*/ 5413098 w 6569477"/>
              <a:gd name="connsiteY1947" fmla="*/ 2890197 h 6858000"/>
              <a:gd name="connsiteX1948" fmla="*/ 5421534 w 6569477"/>
              <a:gd name="connsiteY1948" fmla="*/ 2898631 h 6858000"/>
              <a:gd name="connsiteX1949" fmla="*/ 5413098 w 6569477"/>
              <a:gd name="connsiteY1949" fmla="*/ 2915506 h 6858000"/>
              <a:gd name="connsiteX1950" fmla="*/ 5421534 w 6569477"/>
              <a:gd name="connsiteY1950" fmla="*/ 2932377 h 6858000"/>
              <a:gd name="connsiteX1951" fmla="*/ 5429969 w 6569477"/>
              <a:gd name="connsiteY1951" fmla="*/ 2923940 h 6858000"/>
              <a:gd name="connsiteX1952" fmla="*/ 5429969 w 6569477"/>
              <a:gd name="connsiteY1952" fmla="*/ 2949247 h 6858000"/>
              <a:gd name="connsiteX1953" fmla="*/ 5429967 w 6569477"/>
              <a:gd name="connsiteY1953" fmla="*/ 2957684 h 6858000"/>
              <a:gd name="connsiteX1954" fmla="*/ 5438405 w 6569477"/>
              <a:gd name="connsiteY1954" fmla="*/ 2991425 h 6858000"/>
              <a:gd name="connsiteX1955" fmla="*/ 5438405 w 6569477"/>
              <a:gd name="connsiteY1955" fmla="*/ 3025167 h 6858000"/>
              <a:gd name="connsiteX1956" fmla="*/ 5438405 w 6569477"/>
              <a:gd name="connsiteY1956" fmla="*/ 3050476 h 6858000"/>
              <a:gd name="connsiteX1957" fmla="*/ 5438405 w 6569477"/>
              <a:gd name="connsiteY1957" fmla="*/ 3101088 h 6858000"/>
              <a:gd name="connsiteX1958" fmla="*/ 5429969 w 6569477"/>
              <a:gd name="connsiteY1958" fmla="*/ 3126398 h 6858000"/>
              <a:gd name="connsiteX1959" fmla="*/ 5421534 w 6569477"/>
              <a:gd name="connsiteY1959" fmla="*/ 3117961 h 6858000"/>
              <a:gd name="connsiteX1960" fmla="*/ 5413096 w 6569477"/>
              <a:gd name="connsiteY1960" fmla="*/ 3109525 h 6858000"/>
              <a:gd name="connsiteX1961" fmla="*/ 5413098 w 6569477"/>
              <a:gd name="connsiteY1961" fmla="*/ 3117961 h 6858000"/>
              <a:gd name="connsiteX1962" fmla="*/ 5413098 w 6569477"/>
              <a:gd name="connsiteY1962" fmla="*/ 3126395 h 6858000"/>
              <a:gd name="connsiteX1963" fmla="*/ 5421533 w 6569477"/>
              <a:gd name="connsiteY1963" fmla="*/ 3134833 h 6858000"/>
              <a:gd name="connsiteX1964" fmla="*/ 5429969 w 6569477"/>
              <a:gd name="connsiteY1964" fmla="*/ 3143265 h 6858000"/>
              <a:gd name="connsiteX1965" fmla="*/ 5438404 w 6569477"/>
              <a:gd name="connsiteY1965" fmla="*/ 3143266 h 6858000"/>
              <a:gd name="connsiteX1966" fmla="*/ 5446840 w 6569477"/>
              <a:gd name="connsiteY1966" fmla="*/ 3101088 h 6858000"/>
              <a:gd name="connsiteX1967" fmla="*/ 5446838 w 6569477"/>
              <a:gd name="connsiteY1967" fmla="*/ 3092654 h 6858000"/>
              <a:gd name="connsiteX1968" fmla="*/ 5446840 w 6569477"/>
              <a:gd name="connsiteY1968" fmla="*/ 3058912 h 6858000"/>
              <a:gd name="connsiteX1969" fmla="*/ 5446841 w 6569477"/>
              <a:gd name="connsiteY1969" fmla="*/ 3042041 h 6858000"/>
              <a:gd name="connsiteX1970" fmla="*/ 5455276 w 6569477"/>
              <a:gd name="connsiteY1970" fmla="*/ 3084216 h 6858000"/>
              <a:gd name="connsiteX1971" fmla="*/ 5463712 w 6569477"/>
              <a:gd name="connsiteY1971" fmla="*/ 3134833 h 6858000"/>
              <a:gd name="connsiteX1972" fmla="*/ 5455276 w 6569477"/>
              <a:gd name="connsiteY1972" fmla="*/ 3151703 h 6858000"/>
              <a:gd name="connsiteX1973" fmla="*/ 5455276 w 6569477"/>
              <a:gd name="connsiteY1973" fmla="*/ 3168573 h 6858000"/>
              <a:gd name="connsiteX1974" fmla="*/ 5455273 w 6569477"/>
              <a:gd name="connsiteY1974" fmla="*/ 3210751 h 6858000"/>
              <a:gd name="connsiteX1975" fmla="*/ 5446841 w 6569477"/>
              <a:gd name="connsiteY1975" fmla="*/ 3202314 h 6858000"/>
              <a:gd name="connsiteX1976" fmla="*/ 5438405 w 6569477"/>
              <a:gd name="connsiteY1976" fmla="*/ 3202316 h 6858000"/>
              <a:gd name="connsiteX1977" fmla="*/ 5438405 w 6569477"/>
              <a:gd name="connsiteY1977" fmla="*/ 3210751 h 6858000"/>
              <a:gd name="connsiteX1978" fmla="*/ 5438405 w 6569477"/>
              <a:gd name="connsiteY1978" fmla="*/ 3219184 h 6858000"/>
              <a:gd name="connsiteX1979" fmla="*/ 5446841 w 6569477"/>
              <a:gd name="connsiteY1979" fmla="*/ 3227621 h 6858000"/>
              <a:gd name="connsiteX1980" fmla="*/ 5446840 w 6569477"/>
              <a:gd name="connsiteY1980" fmla="*/ 3236060 h 6858000"/>
              <a:gd name="connsiteX1981" fmla="*/ 5446841 w 6569477"/>
              <a:gd name="connsiteY1981" fmla="*/ 3244494 h 6858000"/>
              <a:gd name="connsiteX1982" fmla="*/ 5455276 w 6569477"/>
              <a:gd name="connsiteY1982" fmla="*/ 3278235 h 6858000"/>
              <a:gd name="connsiteX1983" fmla="*/ 5455276 w 6569477"/>
              <a:gd name="connsiteY1983" fmla="*/ 3320416 h 6858000"/>
              <a:gd name="connsiteX1984" fmla="*/ 5446841 w 6569477"/>
              <a:gd name="connsiteY1984" fmla="*/ 3328851 h 6858000"/>
              <a:gd name="connsiteX1985" fmla="*/ 5438403 w 6569477"/>
              <a:gd name="connsiteY1985" fmla="*/ 3320416 h 6858000"/>
              <a:gd name="connsiteX1986" fmla="*/ 5429968 w 6569477"/>
              <a:gd name="connsiteY1986" fmla="*/ 3219187 h 6858000"/>
              <a:gd name="connsiteX1987" fmla="*/ 5429969 w 6569477"/>
              <a:gd name="connsiteY1987" fmla="*/ 3210749 h 6858000"/>
              <a:gd name="connsiteX1988" fmla="*/ 5421534 w 6569477"/>
              <a:gd name="connsiteY1988" fmla="*/ 3219187 h 6858000"/>
              <a:gd name="connsiteX1989" fmla="*/ 5429969 w 6569477"/>
              <a:gd name="connsiteY1989" fmla="*/ 3320416 h 6858000"/>
              <a:gd name="connsiteX1990" fmla="*/ 5404661 w 6569477"/>
              <a:gd name="connsiteY1990" fmla="*/ 3337285 h 6858000"/>
              <a:gd name="connsiteX1991" fmla="*/ 5387791 w 6569477"/>
              <a:gd name="connsiteY1991" fmla="*/ 3430080 h 6858000"/>
              <a:gd name="connsiteX1992" fmla="*/ 5320304 w 6569477"/>
              <a:gd name="connsiteY1992" fmla="*/ 3767504 h 6858000"/>
              <a:gd name="connsiteX1993" fmla="*/ 5320305 w 6569477"/>
              <a:gd name="connsiteY1993" fmla="*/ 3775942 h 6858000"/>
              <a:gd name="connsiteX1994" fmla="*/ 5320305 w 6569477"/>
              <a:gd name="connsiteY1994" fmla="*/ 3784378 h 6858000"/>
              <a:gd name="connsiteX1995" fmla="*/ 5328741 w 6569477"/>
              <a:gd name="connsiteY1995" fmla="*/ 3775940 h 6858000"/>
              <a:gd name="connsiteX1996" fmla="*/ 5396226 w 6569477"/>
              <a:gd name="connsiteY1996" fmla="*/ 3446949 h 6858000"/>
              <a:gd name="connsiteX1997" fmla="*/ 5396226 w 6569477"/>
              <a:gd name="connsiteY1997" fmla="*/ 3455387 h 6858000"/>
              <a:gd name="connsiteX1998" fmla="*/ 5413098 w 6569477"/>
              <a:gd name="connsiteY1998" fmla="*/ 3438513 h 6858000"/>
              <a:gd name="connsiteX1999" fmla="*/ 5413098 w 6569477"/>
              <a:gd name="connsiteY1999" fmla="*/ 3463820 h 6858000"/>
              <a:gd name="connsiteX2000" fmla="*/ 5404662 w 6569477"/>
              <a:gd name="connsiteY2000" fmla="*/ 3463821 h 6858000"/>
              <a:gd name="connsiteX2001" fmla="*/ 5404662 w 6569477"/>
              <a:gd name="connsiteY2001" fmla="*/ 3472258 h 6858000"/>
              <a:gd name="connsiteX2002" fmla="*/ 5404661 w 6569477"/>
              <a:gd name="connsiteY2002" fmla="*/ 3480692 h 6858000"/>
              <a:gd name="connsiteX2003" fmla="*/ 5413098 w 6569477"/>
              <a:gd name="connsiteY2003" fmla="*/ 3480691 h 6858000"/>
              <a:gd name="connsiteX2004" fmla="*/ 5404662 w 6569477"/>
              <a:gd name="connsiteY2004" fmla="*/ 3522869 h 6858000"/>
              <a:gd name="connsiteX2005" fmla="*/ 5404662 w 6569477"/>
              <a:gd name="connsiteY2005" fmla="*/ 3539744 h 6858000"/>
              <a:gd name="connsiteX2006" fmla="*/ 5404662 w 6569477"/>
              <a:gd name="connsiteY2006" fmla="*/ 3565051 h 6858000"/>
              <a:gd name="connsiteX2007" fmla="*/ 5404662 w 6569477"/>
              <a:gd name="connsiteY2007" fmla="*/ 3573483 h 6858000"/>
              <a:gd name="connsiteX2008" fmla="*/ 5396226 w 6569477"/>
              <a:gd name="connsiteY2008" fmla="*/ 3581921 h 6858000"/>
              <a:gd name="connsiteX2009" fmla="*/ 5396226 w 6569477"/>
              <a:gd name="connsiteY2009" fmla="*/ 3598792 h 6858000"/>
              <a:gd name="connsiteX2010" fmla="*/ 5404662 w 6569477"/>
              <a:gd name="connsiteY2010" fmla="*/ 3607228 h 6858000"/>
              <a:gd name="connsiteX2011" fmla="*/ 5404662 w 6569477"/>
              <a:gd name="connsiteY2011" fmla="*/ 3809683 h 6858000"/>
              <a:gd name="connsiteX2012" fmla="*/ 5387791 w 6569477"/>
              <a:gd name="connsiteY2012" fmla="*/ 3902475 h 6858000"/>
              <a:gd name="connsiteX2013" fmla="*/ 5396226 w 6569477"/>
              <a:gd name="connsiteY2013" fmla="*/ 3894042 h 6858000"/>
              <a:gd name="connsiteX2014" fmla="*/ 5379355 w 6569477"/>
              <a:gd name="connsiteY2014" fmla="*/ 4062754 h 6858000"/>
              <a:gd name="connsiteX2015" fmla="*/ 5387791 w 6569477"/>
              <a:gd name="connsiteY2015" fmla="*/ 4071190 h 6858000"/>
              <a:gd name="connsiteX2016" fmla="*/ 5379355 w 6569477"/>
              <a:gd name="connsiteY2016" fmla="*/ 4113369 h 6858000"/>
              <a:gd name="connsiteX2017" fmla="*/ 5370919 w 6569477"/>
              <a:gd name="connsiteY2017" fmla="*/ 4121804 h 6858000"/>
              <a:gd name="connsiteX2018" fmla="*/ 5379355 w 6569477"/>
              <a:gd name="connsiteY2018" fmla="*/ 4138676 h 6858000"/>
              <a:gd name="connsiteX2019" fmla="*/ 5370918 w 6569477"/>
              <a:gd name="connsiteY2019" fmla="*/ 4189288 h 6858000"/>
              <a:gd name="connsiteX2020" fmla="*/ 5370916 w 6569477"/>
              <a:gd name="connsiteY2020" fmla="*/ 4197726 h 6858000"/>
              <a:gd name="connsiteX2021" fmla="*/ 5362483 w 6569477"/>
              <a:gd name="connsiteY2021" fmla="*/ 4223033 h 6858000"/>
              <a:gd name="connsiteX2022" fmla="*/ 5362484 w 6569477"/>
              <a:gd name="connsiteY2022" fmla="*/ 4231465 h 6858000"/>
              <a:gd name="connsiteX2023" fmla="*/ 5362484 w 6569477"/>
              <a:gd name="connsiteY2023" fmla="*/ 4239904 h 6858000"/>
              <a:gd name="connsiteX2024" fmla="*/ 5328741 w 6569477"/>
              <a:gd name="connsiteY2024" fmla="*/ 4383310 h 6858000"/>
              <a:gd name="connsiteX2025" fmla="*/ 5328741 w 6569477"/>
              <a:gd name="connsiteY2025" fmla="*/ 4408617 h 6858000"/>
              <a:gd name="connsiteX2026" fmla="*/ 5328743 w 6569477"/>
              <a:gd name="connsiteY2026" fmla="*/ 4417053 h 6858000"/>
              <a:gd name="connsiteX2027" fmla="*/ 5328743 w 6569477"/>
              <a:gd name="connsiteY2027" fmla="*/ 4450795 h 6858000"/>
              <a:gd name="connsiteX2028" fmla="*/ 5294997 w 6569477"/>
              <a:gd name="connsiteY2028" fmla="*/ 4543588 h 6858000"/>
              <a:gd name="connsiteX2029" fmla="*/ 5185332 w 6569477"/>
              <a:gd name="connsiteY2029" fmla="*/ 4897886 h 6858000"/>
              <a:gd name="connsiteX2030" fmla="*/ 5185333 w 6569477"/>
              <a:gd name="connsiteY2030" fmla="*/ 4906322 h 6858000"/>
              <a:gd name="connsiteX2031" fmla="*/ 5176898 w 6569477"/>
              <a:gd name="connsiteY2031" fmla="*/ 4914756 h 6858000"/>
              <a:gd name="connsiteX2032" fmla="*/ 5113630 w 6569477"/>
              <a:gd name="connsiteY2032" fmla="*/ 5026528 h 6858000"/>
              <a:gd name="connsiteX2033" fmla="*/ 5057164 w 6569477"/>
              <a:gd name="connsiteY2033" fmla="*/ 5137575 h 6858000"/>
              <a:gd name="connsiteX2034" fmla="*/ 5058139 w 6569477"/>
              <a:gd name="connsiteY2034" fmla="*/ 5135139 h 6858000"/>
              <a:gd name="connsiteX2035" fmla="*/ 5067233 w 6569477"/>
              <a:gd name="connsiteY2035" fmla="*/ 5108777 h 6858000"/>
              <a:gd name="connsiteX2036" fmla="*/ 5075669 w 6569477"/>
              <a:gd name="connsiteY2036" fmla="*/ 5091906 h 6858000"/>
              <a:gd name="connsiteX2037" fmla="*/ 5100977 w 6569477"/>
              <a:gd name="connsiteY2037" fmla="*/ 5032856 h 6858000"/>
              <a:gd name="connsiteX2038" fmla="*/ 5143155 w 6569477"/>
              <a:gd name="connsiteY2038" fmla="*/ 4931629 h 6858000"/>
              <a:gd name="connsiteX2039" fmla="*/ 5151590 w 6569477"/>
              <a:gd name="connsiteY2039" fmla="*/ 4914756 h 6858000"/>
              <a:gd name="connsiteX2040" fmla="*/ 5160025 w 6569477"/>
              <a:gd name="connsiteY2040" fmla="*/ 4897886 h 6858000"/>
              <a:gd name="connsiteX2041" fmla="*/ 5151590 w 6569477"/>
              <a:gd name="connsiteY2041" fmla="*/ 4889450 h 6858000"/>
              <a:gd name="connsiteX2042" fmla="*/ 5126283 w 6569477"/>
              <a:gd name="connsiteY2042" fmla="*/ 4923193 h 6858000"/>
              <a:gd name="connsiteX2043" fmla="*/ 5126282 w 6569477"/>
              <a:gd name="connsiteY2043" fmla="*/ 4931629 h 6858000"/>
              <a:gd name="connsiteX2044" fmla="*/ 5058797 w 6569477"/>
              <a:gd name="connsiteY2044" fmla="*/ 5083468 h 6858000"/>
              <a:gd name="connsiteX2045" fmla="*/ 5058797 w 6569477"/>
              <a:gd name="connsiteY2045" fmla="*/ 5091906 h 6858000"/>
              <a:gd name="connsiteX2046" fmla="*/ 5025055 w 6569477"/>
              <a:gd name="connsiteY2046" fmla="*/ 5134082 h 6858000"/>
              <a:gd name="connsiteX2047" fmla="*/ 4999746 w 6569477"/>
              <a:gd name="connsiteY2047" fmla="*/ 5184698 h 6858000"/>
              <a:gd name="connsiteX2048" fmla="*/ 4954406 w 6569477"/>
              <a:gd name="connsiteY2048" fmla="*/ 5285927 h 6858000"/>
              <a:gd name="connsiteX2049" fmla="*/ 4900498 w 6569477"/>
              <a:gd name="connsiteY2049" fmla="*/ 5370762 h 6858000"/>
              <a:gd name="connsiteX2050" fmla="*/ 4898519 w 6569477"/>
              <a:gd name="connsiteY2050" fmla="*/ 5361848 h 6858000"/>
              <a:gd name="connsiteX2051" fmla="*/ 4662316 w 6569477"/>
              <a:gd name="connsiteY2051" fmla="*/ 5749889 h 6858000"/>
              <a:gd name="connsiteX2052" fmla="*/ 4653884 w 6569477"/>
              <a:gd name="connsiteY2052" fmla="*/ 5749889 h 6858000"/>
              <a:gd name="connsiteX2053" fmla="*/ 4653883 w 6569477"/>
              <a:gd name="connsiteY2053" fmla="*/ 5758325 h 6858000"/>
              <a:gd name="connsiteX2054" fmla="*/ 4653883 w 6569477"/>
              <a:gd name="connsiteY2054" fmla="*/ 5766759 h 6858000"/>
              <a:gd name="connsiteX2055" fmla="*/ 4620140 w 6569477"/>
              <a:gd name="connsiteY2055" fmla="*/ 5792066 h 6858000"/>
              <a:gd name="connsiteX2056" fmla="*/ 4552653 w 6569477"/>
              <a:gd name="connsiteY2056" fmla="*/ 5910164 h 6858000"/>
              <a:gd name="connsiteX2057" fmla="*/ 4552654 w 6569477"/>
              <a:gd name="connsiteY2057" fmla="*/ 5884859 h 6858000"/>
              <a:gd name="connsiteX2058" fmla="*/ 4527347 w 6569477"/>
              <a:gd name="connsiteY2058" fmla="*/ 5943909 h 6858000"/>
              <a:gd name="connsiteX2059" fmla="*/ 4518911 w 6569477"/>
              <a:gd name="connsiteY2059" fmla="*/ 5935473 h 6858000"/>
              <a:gd name="connsiteX2060" fmla="*/ 4417681 w 6569477"/>
              <a:gd name="connsiteY2060" fmla="*/ 6078880 h 6858000"/>
              <a:gd name="connsiteX2061" fmla="*/ 4409247 w 6569477"/>
              <a:gd name="connsiteY2061" fmla="*/ 6078880 h 6858000"/>
              <a:gd name="connsiteX2062" fmla="*/ 4316454 w 6569477"/>
              <a:gd name="connsiteY2062" fmla="*/ 6180105 h 6858000"/>
              <a:gd name="connsiteX2063" fmla="*/ 4206789 w 6569477"/>
              <a:gd name="connsiteY2063" fmla="*/ 6306641 h 6858000"/>
              <a:gd name="connsiteX2064" fmla="*/ 4142466 w 6569477"/>
              <a:gd name="connsiteY2064" fmla="*/ 6360420 h 6858000"/>
              <a:gd name="connsiteX2065" fmla="*/ 4080254 w 6569477"/>
              <a:gd name="connsiteY2065" fmla="*/ 6424489 h 6858000"/>
              <a:gd name="connsiteX2066" fmla="*/ 4080254 w 6569477"/>
              <a:gd name="connsiteY2066" fmla="*/ 6416307 h 6858000"/>
              <a:gd name="connsiteX2067" fmla="*/ 4071818 w 6569477"/>
              <a:gd name="connsiteY2067" fmla="*/ 6424743 h 6858000"/>
              <a:gd name="connsiteX2068" fmla="*/ 4063381 w 6569477"/>
              <a:gd name="connsiteY2068" fmla="*/ 6441614 h 6858000"/>
              <a:gd name="connsiteX2069" fmla="*/ 4063381 w 6569477"/>
              <a:gd name="connsiteY2069" fmla="*/ 6433176 h 6858000"/>
              <a:gd name="connsiteX2070" fmla="*/ 4012767 w 6569477"/>
              <a:gd name="connsiteY2070" fmla="*/ 6483791 h 6858000"/>
              <a:gd name="connsiteX2071" fmla="*/ 4012768 w 6569477"/>
              <a:gd name="connsiteY2071" fmla="*/ 6492227 h 6858000"/>
              <a:gd name="connsiteX2072" fmla="*/ 4004330 w 6569477"/>
              <a:gd name="connsiteY2072" fmla="*/ 6509098 h 6858000"/>
              <a:gd name="connsiteX2073" fmla="*/ 4004330 w 6569477"/>
              <a:gd name="connsiteY2073" fmla="*/ 6492227 h 6858000"/>
              <a:gd name="connsiteX2074" fmla="*/ 3979024 w 6569477"/>
              <a:gd name="connsiteY2074" fmla="*/ 6517534 h 6858000"/>
              <a:gd name="connsiteX2075" fmla="*/ 3979025 w 6569477"/>
              <a:gd name="connsiteY2075" fmla="*/ 6509096 h 6858000"/>
              <a:gd name="connsiteX2076" fmla="*/ 3979024 w 6569477"/>
              <a:gd name="connsiteY2076" fmla="*/ 6500664 h 6858000"/>
              <a:gd name="connsiteX2077" fmla="*/ 3970588 w 6569477"/>
              <a:gd name="connsiteY2077" fmla="*/ 6500664 h 6858000"/>
              <a:gd name="connsiteX2078" fmla="*/ 3970588 w 6569477"/>
              <a:gd name="connsiteY2078" fmla="*/ 6517534 h 6858000"/>
              <a:gd name="connsiteX2079" fmla="*/ 3970590 w 6569477"/>
              <a:gd name="connsiteY2079" fmla="*/ 6525971 h 6858000"/>
              <a:gd name="connsiteX2080" fmla="*/ 3962153 w 6569477"/>
              <a:gd name="connsiteY2080" fmla="*/ 6534407 h 6858000"/>
              <a:gd name="connsiteX2081" fmla="*/ 3953718 w 6569477"/>
              <a:gd name="connsiteY2081" fmla="*/ 6534407 h 6858000"/>
              <a:gd name="connsiteX2082" fmla="*/ 3945280 w 6569477"/>
              <a:gd name="connsiteY2082" fmla="*/ 6534407 h 6858000"/>
              <a:gd name="connsiteX2083" fmla="*/ 3945281 w 6569477"/>
              <a:gd name="connsiteY2083" fmla="*/ 6542841 h 6858000"/>
              <a:gd name="connsiteX2084" fmla="*/ 3945280 w 6569477"/>
              <a:gd name="connsiteY2084" fmla="*/ 6551277 h 6858000"/>
              <a:gd name="connsiteX2085" fmla="*/ 3919974 w 6569477"/>
              <a:gd name="connsiteY2085" fmla="*/ 6568148 h 6858000"/>
              <a:gd name="connsiteX2086" fmla="*/ 3919976 w 6569477"/>
              <a:gd name="connsiteY2086" fmla="*/ 6559714 h 6858000"/>
              <a:gd name="connsiteX2087" fmla="*/ 3911538 w 6569477"/>
              <a:gd name="connsiteY2087" fmla="*/ 6568148 h 6858000"/>
              <a:gd name="connsiteX2088" fmla="*/ 3903102 w 6569477"/>
              <a:gd name="connsiteY2088" fmla="*/ 6576584 h 6858000"/>
              <a:gd name="connsiteX2089" fmla="*/ 3894667 w 6569477"/>
              <a:gd name="connsiteY2089" fmla="*/ 6593455 h 6858000"/>
              <a:gd name="connsiteX2090" fmla="*/ 3894667 w 6569477"/>
              <a:gd name="connsiteY2090" fmla="*/ 6585021 h 6858000"/>
              <a:gd name="connsiteX2091" fmla="*/ 3860924 w 6569477"/>
              <a:gd name="connsiteY2091" fmla="*/ 6601891 h 6858000"/>
              <a:gd name="connsiteX2092" fmla="*/ 3860924 w 6569477"/>
              <a:gd name="connsiteY2092" fmla="*/ 6585021 h 6858000"/>
              <a:gd name="connsiteX2093" fmla="*/ 3827181 w 6569477"/>
              <a:gd name="connsiteY2093" fmla="*/ 6610327 h 6858000"/>
              <a:gd name="connsiteX2094" fmla="*/ 3827182 w 6569477"/>
              <a:gd name="connsiteY2094" fmla="*/ 6601891 h 6858000"/>
              <a:gd name="connsiteX2095" fmla="*/ 3835618 w 6569477"/>
              <a:gd name="connsiteY2095" fmla="*/ 6593455 h 6858000"/>
              <a:gd name="connsiteX2096" fmla="*/ 3835617 w 6569477"/>
              <a:gd name="connsiteY2096" fmla="*/ 6585021 h 6858000"/>
              <a:gd name="connsiteX2097" fmla="*/ 3827181 w 6569477"/>
              <a:gd name="connsiteY2097" fmla="*/ 6593455 h 6858000"/>
              <a:gd name="connsiteX2098" fmla="*/ 3818745 w 6569477"/>
              <a:gd name="connsiteY2098" fmla="*/ 6601891 h 6858000"/>
              <a:gd name="connsiteX2099" fmla="*/ 3810309 w 6569477"/>
              <a:gd name="connsiteY2099" fmla="*/ 6618762 h 6858000"/>
              <a:gd name="connsiteX2100" fmla="*/ 3827181 w 6569477"/>
              <a:gd name="connsiteY2100" fmla="*/ 6618762 h 6858000"/>
              <a:gd name="connsiteX2101" fmla="*/ 3818745 w 6569477"/>
              <a:gd name="connsiteY2101" fmla="*/ 6627198 h 6858000"/>
              <a:gd name="connsiteX2102" fmla="*/ 3776566 w 6569477"/>
              <a:gd name="connsiteY2102" fmla="*/ 6677812 h 6858000"/>
              <a:gd name="connsiteX2103" fmla="*/ 3810308 w 6569477"/>
              <a:gd name="connsiteY2103" fmla="*/ 6669377 h 6858000"/>
              <a:gd name="connsiteX2104" fmla="*/ 3776566 w 6569477"/>
              <a:gd name="connsiteY2104" fmla="*/ 6694684 h 6858000"/>
              <a:gd name="connsiteX2105" fmla="*/ 3751259 w 6569477"/>
              <a:gd name="connsiteY2105" fmla="*/ 6719991 h 6858000"/>
              <a:gd name="connsiteX2106" fmla="*/ 3734388 w 6569477"/>
              <a:gd name="connsiteY2106" fmla="*/ 6728426 h 6858000"/>
              <a:gd name="connsiteX2107" fmla="*/ 3734390 w 6569477"/>
              <a:gd name="connsiteY2107" fmla="*/ 6711555 h 6858000"/>
              <a:gd name="connsiteX2108" fmla="*/ 3700645 w 6569477"/>
              <a:gd name="connsiteY2108" fmla="*/ 6745297 h 6858000"/>
              <a:gd name="connsiteX2109" fmla="*/ 3692211 w 6569477"/>
              <a:gd name="connsiteY2109" fmla="*/ 6736862 h 6858000"/>
              <a:gd name="connsiteX2110" fmla="*/ 3700645 w 6569477"/>
              <a:gd name="connsiteY2110" fmla="*/ 6728426 h 6858000"/>
              <a:gd name="connsiteX2111" fmla="*/ 3700645 w 6569477"/>
              <a:gd name="connsiteY2111" fmla="*/ 6719990 h 6858000"/>
              <a:gd name="connsiteX2112" fmla="*/ 3692209 w 6569477"/>
              <a:gd name="connsiteY2112" fmla="*/ 6719991 h 6858000"/>
              <a:gd name="connsiteX2113" fmla="*/ 3683775 w 6569477"/>
              <a:gd name="connsiteY2113" fmla="*/ 6728426 h 6858000"/>
              <a:gd name="connsiteX2114" fmla="*/ 3683775 w 6569477"/>
              <a:gd name="connsiteY2114" fmla="*/ 6736862 h 6858000"/>
              <a:gd name="connsiteX2115" fmla="*/ 3675338 w 6569477"/>
              <a:gd name="connsiteY2115" fmla="*/ 6745298 h 6858000"/>
              <a:gd name="connsiteX2116" fmla="*/ 3666902 w 6569477"/>
              <a:gd name="connsiteY2116" fmla="*/ 6753735 h 6858000"/>
              <a:gd name="connsiteX2117" fmla="*/ 3658466 w 6569477"/>
              <a:gd name="connsiteY2117" fmla="*/ 6753734 h 6858000"/>
              <a:gd name="connsiteX2118" fmla="*/ 3658466 w 6569477"/>
              <a:gd name="connsiteY2118" fmla="*/ 6762169 h 6858000"/>
              <a:gd name="connsiteX2119" fmla="*/ 3650032 w 6569477"/>
              <a:gd name="connsiteY2119" fmla="*/ 6762169 h 6858000"/>
              <a:gd name="connsiteX2120" fmla="*/ 3650030 w 6569477"/>
              <a:gd name="connsiteY2120" fmla="*/ 6753734 h 6858000"/>
              <a:gd name="connsiteX2121" fmla="*/ 3658466 w 6569477"/>
              <a:gd name="connsiteY2121" fmla="*/ 6736862 h 6858000"/>
              <a:gd name="connsiteX2122" fmla="*/ 3675338 w 6569477"/>
              <a:gd name="connsiteY2122" fmla="*/ 6719991 h 6858000"/>
              <a:gd name="connsiteX2123" fmla="*/ 3666902 w 6569477"/>
              <a:gd name="connsiteY2123" fmla="*/ 6719989 h 6858000"/>
              <a:gd name="connsiteX2124" fmla="*/ 3658466 w 6569477"/>
              <a:gd name="connsiteY2124" fmla="*/ 6728426 h 6858000"/>
              <a:gd name="connsiteX2125" fmla="*/ 3633159 w 6569477"/>
              <a:gd name="connsiteY2125" fmla="*/ 6753734 h 6858000"/>
              <a:gd name="connsiteX2126" fmla="*/ 3633159 w 6569477"/>
              <a:gd name="connsiteY2126" fmla="*/ 6762169 h 6858000"/>
              <a:gd name="connsiteX2127" fmla="*/ 3616289 w 6569477"/>
              <a:gd name="connsiteY2127" fmla="*/ 6787476 h 6858000"/>
              <a:gd name="connsiteX2128" fmla="*/ 3561456 w 6569477"/>
              <a:gd name="connsiteY2128" fmla="*/ 6826490 h 6858000"/>
              <a:gd name="connsiteX2129" fmla="*/ 3523349 w 6569477"/>
              <a:gd name="connsiteY2129" fmla="*/ 6858000 h 6858000"/>
              <a:gd name="connsiteX2130" fmla="*/ 0 w 6569477"/>
              <a:gd name="connsiteY213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Lst>
            <a:rect l="l" t="t" r="r" b="b"/>
            <a:pathLst>
              <a:path w="6569477" h="6858000">
                <a:moveTo>
                  <a:pt x="4117221" y="6784486"/>
                </a:moveTo>
                <a:cubicBezTo>
                  <a:pt x="4097055" y="6807977"/>
                  <a:pt x="4081509" y="6827275"/>
                  <a:pt x="4065123" y="6846362"/>
                </a:cubicBezTo>
                <a:lnTo>
                  <a:pt x="4054153" y="6858000"/>
                </a:lnTo>
                <a:lnTo>
                  <a:pt x="4025354" y="6858000"/>
                </a:lnTo>
                <a:lnTo>
                  <a:pt x="4042817" y="6837081"/>
                </a:lnTo>
                <a:cubicBezTo>
                  <a:pt x="4069049" y="6805855"/>
                  <a:pt x="4098350" y="6774394"/>
                  <a:pt x="4117221" y="6784486"/>
                </a:cubicBezTo>
                <a:close/>
                <a:moveTo>
                  <a:pt x="4098863" y="6687079"/>
                </a:moveTo>
                <a:cubicBezTo>
                  <a:pt x="4088750" y="6727370"/>
                  <a:pt x="4048418" y="6774353"/>
                  <a:pt x="4016483" y="6816306"/>
                </a:cubicBezTo>
                <a:cubicBezTo>
                  <a:pt x="4000945" y="6828467"/>
                  <a:pt x="3984565" y="6842201"/>
                  <a:pt x="3967818" y="6856958"/>
                </a:cubicBezTo>
                <a:lnTo>
                  <a:pt x="3966685" y="6858000"/>
                </a:lnTo>
                <a:lnTo>
                  <a:pt x="3929841" y="6858000"/>
                </a:lnTo>
                <a:lnTo>
                  <a:pt x="4004165" y="6784103"/>
                </a:lnTo>
                <a:cubicBezTo>
                  <a:pt x="4033963" y="6753771"/>
                  <a:pt x="4065258" y="6721474"/>
                  <a:pt x="4098863" y="6687079"/>
                </a:cubicBezTo>
                <a:close/>
                <a:moveTo>
                  <a:pt x="5739924" y="6488019"/>
                </a:moveTo>
                <a:cubicBezTo>
                  <a:pt x="5746811" y="6488017"/>
                  <a:pt x="5746811" y="6488017"/>
                  <a:pt x="5746811" y="6494900"/>
                </a:cubicBezTo>
                <a:cubicBezTo>
                  <a:pt x="5746701" y="6495341"/>
                  <a:pt x="5746590" y="6495782"/>
                  <a:pt x="5746479" y="6496223"/>
                </a:cubicBezTo>
                <a:lnTo>
                  <a:pt x="5739923" y="6501783"/>
                </a:lnTo>
                <a:lnTo>
                  <a:pt x="5739923" y="6494900"/>
                </a:lnTo>
                <a:close/>
                <a:moveTo>
                  <a:pt x="4189806" y="6433624"/>
                </a:moveTo>
                <a:lnTo>
                  <a:pt x="4188863" y="6437396"/>
                </a:lnTo>
                <a:cubicBezTo>
                  <a:pt x="4187809" y="6439505"/>
                  <a:pt x="4185699" y="6441614"/>
                  <a:pt x="4181480" y="6441614"/>
                </a:cubicBezTo>
                <a:close/>
                <a:moveTo>
                  <a:pt x="4190270" y="6433178"/>
                </a:moveTo>
                <a:lnTo>
                  <a:pt x="4189806" y="6433624"/>
                </a:lnTo>
                <a:lnTo>
                  <a:pt x="4189918" y="6433179"/>
                </a:lnTo>
                <a:close/>
                <a:moveTo>
                  <a:pt x="4080254" y="6424489"/>
                </a:moveTo>
                <a:lnTo>
                  <a:pt x="4080253" y="6424742"/>
                </a:lnTo>
                <a:lnTo>
                  <a:pt x="4071818" y="6433178"/>
                </a:lnTo>
                <a:close/>
                <a:moveTo>
                  <a:pt x="4239510" y="6367480"/>
                </a:moveTo>
                <a:lnTo>
                  <a:pt x="4236315" y="6373075"/>
                </a:lnTo>
                <a:lnTo>
                  <a:pt x="4232912" y="6373925"/>
                </a:lnTo>
                <a:lnTo>
                  <a:pt x="4238687" y="6368327"/>
                </a:lnTo>
                <a:close/>
                <a:moveTo>
                  <a:pt x="4265838" y="6340386"/>
                </a:moveTo>
                <a:lnTo>
                  <a:pt x="4239510" y="6367480"/>
                </a:lnTo>
                <a:lnTo>
                  <a:pt x="4240531" y="6365693"/>
                </a:lnTo>
                <a:lnTo>
                  <a:pt x="4248968" y="6357257"/>
                </a:lnTo>
                <a:cubicBezTo>
                  <a:pt x="4248968" y="6348821"/>
                  <a:pt x="4257404" y="6348819"/>
                  <a:pt x="4265838" y="6340386"/>
                </a:cubicBezTo>
                <a:close/>
                <a:moveTo>
                  <a:pt x="4291147" y="6272900"/>
                </a:moveTo>
                <a:lnTo>
                  <a:pt x="4299581" y="6272900"/>
                </a:lnTo>
                <a:lnTo>
                  <a:pt x="4308018" y="6272900"/>
                </a:lnTo>
                <a:lnTo>
                  <a:pt x="4291147" y="6289772"/>
                </a:lnTo>
                <a:lnTo>
                  <a:pt x="4274273" y="6306643"/>
                </a:lnTo>
                <a:lnTo>
                  <a:pt x="4257404" y="6323512"/>
                </a:lnTo>
                <a:lnTo>
                  <a:pt x="4257404" y="6331950"/>
                </a:lnTo>
                <a:cubicBezTo>
                  <a:pt x="4240531" y="6340386"/>
                  <a:pt x="4232097" y="6357257"/>
                  <a:pt x="4215224" y="6374128"/>
                </a:cubicBezTo>
                <a:lnTo>
                  <a:pt x="4215223" y="6382562"/>
                </a:lnTo>
                <a:cubicBezTo>
                  <a:pt x="4215224" y="6391000"/>
                  <a:pt x="4223663" y="6382564"/>
                  <a:pt x="4223663" y="6382564"/>
                </a:cubicBezTo>
                <a:lnTo>
                  <a:pt x="4232099" y="6374128"/>
                </a:lnTo>
                <a:lnTo>
                  <a:pt x="4232912" y="6373925"/>
                </a:lnTo>
                <a:lnTo>
                  <a:pt x="4215378" y="6390919"/>
                </a:lnTo>
                <a:lnTo>
                  <a:pt x="4215224" y="6391000"/>
                </a:lnTo>
                <a:cubicBezTo>
                  <a:pt x="4215216" y="6391030"/>
                  <a:pt x="4215206" y="6391059"/>
                  <a:pt x="4215199" y="6391088"/>
                </a:cubicBezTo>
                <a:lnTo>
                  <a:pt x="4213115" y="6393108"/>
                </a:lnTo>
                <a:cubicBezTo>
                  <a:pt x="4198353" y="6405763"/>
                  <a:pt x="4189918" y="6407872"/>
                  <a:pt x="4198356" y="6382564"/>
                </a:cubicBezTo>
                <a:cubicBezTo>
                  <a:pt x="4164611" y="6433179"/>
                  <a:pt x="4147738" y="6441614"/>
                  <a:pt x="4113994" y="6475357"/>
                </a:cubicBezTo>
                <a:lnTo>
                  <a:pt x="4122431" y="6475355"/>
                </a:lnTo>
                <a:lnTo>
                  <a:pt x="4097125" y="6500664"/>
                </a:lnTo>
                <a:lnTo>
                  <a:pt x="4088687" y="6500664"/>
                </a:lnTo>
                <a:lnTo>
                  <a:pt x="4088688" y="6509098"/>
                </a:lnTo>
                <a:lnTo>
                  <a:pt x="4080256" y="6509098"/>
                </a:lnTo>
                <a:cubicBezTo>
                  <a:pt x="4071819" y="6517534"/>
                  <a:pt x="4071818" y="6525971"/>
                  <a:pt x="4063383" y="6525971"/>
                </a:cubicBezTo>
                <a:cubicBezTo>
                  <a:pt x="4063381" y="6534407"/>
                  <a:pt x="4054944" y="6534407"/>
                  <a:pt x="4054946" y="6542841"/>
                </a:cubicBezTo>
                <a:cubicBezTo>
                  <a:pt x="4046511" y="6542841"/>
                  <a:pt x="4046513" y="6551277"/>
                  <a:pt x="4046513" y="6551277"/>
                </a:cubicBezTo>
                <a:lnTo>
                  <a:pt x="4021201" y="6576584"/>
                </a:lnTo>
                <a:cubicBezTo>
                  <a:pt x="4021202" y="6579396"/>
                  <a:pt x="4021202" y="6582209"/>
                  <a:pt x="4021203" y="6585021"/>
                </a:cubicBezTo>
                <a:cubicBezTo>
                  <a:pt x="4021203" y="6585021"/>
                  <a:pt x="4012767" y="6585019"/>
                  <a:pt x="4012768" y="6593455"/>
                </a:cubicBezTo>
                <a:cubicBezTo>
                  <a:pt x="3987460" y="6610327"/>
                  <a:pt x="3962152" y="6635634"/>
                  <a:pt x="3936845" y="6660941"/>
                </a:cubicBezTo>
                <a:lnTo>
                  <a:pt x="3928411" y="6652505"/>
                </a:lnTo>
                <a:lnTo>
                  <a:pt x="3936844" y="6644069"/>
                </a:lnTo>
                <a:cubicBezTo>
                  <a:pt x="3945281" y="6644071"/>
                  <a:pt x="3945281" y="6635634"/>
                  <a:pt x="3945281" y="6635634"/>
                </a:cubicBezTo>
                <a:lnTo>
                  <a:pt x="3936845" y="6635634"/>
                </a:lnTo>
                <a:lnTo>
                  <a:pt x="3928411" y="6644072"/>
                </a:lnTo>
                <a:lnTo>
                  <a:pt x="3919975" y="6652505"/>
                </a:lnTo>
                <a:lnTo>
                  <a:pt x="3919975" y="6660941"/>
                </a:lnTo>
                <a:lnTo>
                  <a:pt x="3919974" y="6669377"/>
                </a:lnTo>
                <a:cubicBezTo>
                  <a:pt x="3894667" y="6686249"/>
                  <a:pt x="3869359" y="6711555"/>
                  <a:pt x="3844054" y="6728426"/>
                </a:cubicBezTo>
                <a:cubicBezTo>
                  <a:pt x="3844052" y="6731237"/>
                  <a:pt x="3844053" y="6734049"/>
                  <a:pt x="3844051" y="6736860"/>
                </a:cubicBezTo>
                <a:cubicBezTo>
                  <a:pt x="3785002" y="6779041"/>
                  <a:pt x="3734388" y="6821217"/>
                  <a:pt x="3675339" y="6854962"/>
                </a:cubicBezTo>
                <a:lnTo>
                  <a:pt x="3671147" y="6858000"/>
                </a:lnTo>
                <a:lnTo>
                  <a:pt x="3532438" y="6858000"/>
                </a:lnTo>
                <a:lnTo>
                  <a:pt x="3566728" y="6830708"/>
                </a:lnTo>
                <a:cubicBezTo>
                  <a:pt x="3584654" y="6817000"/>
                  <a:pt x="3603634" y="6804347"/>
                  <a:pt x="3624722" y="6795912"/>
                </a:cubicBezTo>
                <a:lnTo>
                  <a:pt x="3633161" y="6787476"/>
                </a:lnTo>
                <a:lnTo>
                  <a:pt x="3633160" y="6779041"/>
                </a:lnTo>
                <a:lnTo>
                  <a:pt x="3641596" y="6779041"/>
                </a:lnTo>
                <a:lnTo>
                  <a:pt x="3641596" y="6787476"/>
                </a:lnTo>
                <a:cubicBezTo>
                  <a:pt x="3658466" y="6787476"/>
                  <a:pt x="3666902" y="6779042"/>
                  <a:pt x="3683775" y="6770605"/>
                </a:cubicBezTo>
                <a:lnTo>
                  <a:pt x="3683775" y="6762169"/>
                </a:lnTo>
                <a:cubicBezTo>
                  <a:pt x="3709082" y="6770605"/>
                  <a:pt x="3666902" y="6779042"/>
                  <a:pt x="3675339" y="6787476"/>
                </a:cubicBezTo>
                <a:cubicBezTo>
                  <a:pt x="3683776" y="6779041"/>
                  <a:pt x="3717515" y="6762169"/>
                  <a:pt x="3742824" y="6736862"/>
                </a:cubicBezTo>
                <a:cubicBezTo>
                  <a:pt x="3751259" y="6728426"/>
                  <a:pt x="3768131" y="6711555"/>
                  <a:pt x="3785001" y="6703120"/>
                </a:cubicBezTo>
                <a:cubicBezTo>
                  <a:pt x="3793440" y="6694684"/>
                  <a:pt x="3810310" y="6677812"/>
                  <a:pt x="3827182" y="6669377"/>
                </a:cubicBezTo>
                <a:cubicBezTo>
                  <a:pt x="3852487" y="6644072"/>
                  <a:pt x="3877794" y="6635634"/>
                  <a:pt x="3903102" y="6601891"/>
                </a:cubicBezTo>
                <a:cubicBezTo>
                  <a:pt x="3911538" y="6593455"/>
                  <a:pt x="3928411" y="6585021"/>
                  <a:pt x="3928411" y="6585021"/>
                </a:cubicBezTo>
                <a:cubicBezTo>
                  <a:pt x="3936845" y="6576584"/>
                  <a:pt x="3945280" y="6576584"/>
                  <a:pt x="3945281" y="6568148"/>
                </a:cubicBezTo>
                <a:cubicBezTo>
                  <a:pt x="3953718" y="6568149"/>
                  <a:pt x="3953718" y="6568149"/>
                  <a:pt x="3962152" y="6559714"/>
                </a:cubicBezTo>
                <a:lnTo>
                  <a:pt x="3987461" y="6534407"/>
                </a:lnTo>
                <a:cubicBezTo>
                  <a:pt x="3987461" y="6542841"/>
                  <a:pt x="4012768" y="6517534"/>
                  <a:pt x="4012768" y="6517534"/>
                </a:cubicBezTo>
                <a:cubicBezTo>
                  <a:pt x="4021201" y="6509098"/>
                  <a:pt x="4029637" y="6500662"/>
                  <a:pt x="4029637" y="6492227"/>
                </a:cubicBezTo>
                <a:lnTo>
                  <a:pt x="4038075" y="6492227"/>
                </a:lnTo>
                <a:cubicBezTo>
                  <a:pt x="4122431" y="6433176"/>
                  <a:pt x="4223660" y="6340387"/>
                  <a:pt x="4291147" y="6272900"/>
                </a:cubicBezTo>
                <a:close/>
                <a:moveTo>
                  <a:pt x="4561089" y="6171673"/>
                </a:moveTo>
                <a:lnTo>
                  <a:pt x="4556321" y="6179312"/>
                </a:lnTo>
                <a:lnTo>
                  <a:pt x="4554763" y="6179053"/>
                </a:lnTo>
                <a:cubicBezTo>
                  <a:pt x="4554763" y="6178000"/>
                  <a:pt x="4556872" y="6175890"/>
                  <a:pt x="4561089" y="6171673"/>
                </a:cubicBezTo>
                <a:close/>
                <a:moveTo>
                  <a:pt x="4671175" y="5979022"/>
                </a:moveTo>
                <a:lnTo>
                  <a:pt x="4669173" y="5981473"/>
                </a:lnTo>
                <a:cubicBezTo>
                  <a:pt x="4661263" y="5988195"/>
                  <a:pt x="4658099" y="5981871"/>
                  <a:pt x="4645447" y="5994524"/>
                </a:cubicBezTo>
                <a:cubicBezTo>
                  <a:pt x="4643338" y="5998741"/>
                  <a:pt x="4643337" y="6000322"/>
                  <a:pt x="4644391" y="6000718"/>
                </a:cubicBezTo>
                <a:lnTo>
                  <a:pt x="4645606" y="6000505"/>
                </a:lnTo>
                <a:lnTo>
                  <a:pt x="4646686" y="5998475"/>
                </a:lnTo>
                <a:lnTo>
                  <a:pt x="4647927" y="6000099"/>
                </a:lnTo>
                <a:lnTo>
                  <a:pt x="4649663" y="5999795"/>
                </a:lnTo>
                <a:cubicBezTo>
                  <a:pt x="4651773" y="5999268"/>
                  <a:pt x="4653882" y="5999004"/>
                  <a:pt x="4654936" y="6000454"/>
                </a:cubicBezTo>
                <a:lnTo>
                  <a:pt x="4654647" y="6003455"/>
                </a:lnTo>
                <a:lnTo>
                  <a:pt x="4658944" y="5998240"/>
                </a:lnTo>
                <a:close/>
                <a:moveTo>
                  <a:pt x="5823292" y="5722907"/>
                </a:moveTo>
                <a:lnTo>
                  <a:pt x="5800797" y="5768179"/>
                </a:lnTo>
                <a:lnTo>
                  <a:pt x="5806978" y="5758327"/>
                </a:lnTo>
                <a:cubicBezTo>
                  <a:pt x="5810514" y="5753116"/>
                  <a:pt x="5814328" y="5748237"/>
                  <a:pt x="5818310" y="5744909"/>
                </a:cubicBezTo>
                <a:cubicBezTo>
                  <a:pt x="5819855" y="5741362"/>
                  <a:pt x="5821177" y="5736874"/>
                  <a:pt x="5822096" y="5732580"/>
                </a:cubicBezTo>
                <a:close/>
                <a:moveTo>
                  <a:pt x="5907073" y="5708785"/>
                </a:moveTo>
                <a:lnTo>
                  <a:pt x="5869741" y="5783136"/>
                </a:lnTo>
                <a:cubicBezTo>
                  <a:pt x="5858084" y="5809655"/>
                  <a:pt x="5848657" y="5836145"/>
                  <a:pt x="5842500" y="5863847"/>
                </a:cubicBezTo>
                <a:cubicBezTo>
                  <a:pt x="5785921" y="5947223"/>
                  <a:pt x="5733692" y="5981849"/>
                  <a:pt x="5690433" y="6081162"/>
                </a:cubicBezTo>
                <a:cubicBezTo>
                  <a:pt x="5680683" y="6080287"/>
                  <a:pt x="5669193" y="6098913"/>
                  <a:pt x="5663883" y="6103351"/>
                </a:cubicBezTo>
                <a:lnTo>
                  <a:pt x="5636415" y="6152111"/>
                </a:lnTo>
                <a:lnTo>
                  <a:pt x="5637318" y="6151784"/>
                </a:lnTo>
                <a:cubicBezTo>
                  <a:pt x="5630397" y="6165631"/>
                  <a:pt x="5624342" y="6178180"/>
                  <a:pt x="5618612" y="6190081"/>
                </a:cubicBezTo>
                <a:lnTo>
                  <a:pt x="5611094" y="6205514"/>
                </a:lnTo>
                <a:lnTo>
                  <a:pt x="5619596" y="6194628"/>
                </a:lnTo>
                <a:cubicBezTo>
                  <a:pt x="5624904" y="6187044"/>
                  <a:pt x="5630569" y="6177954"/>
                  <a:pt x="5636991" y="6166061"/>
                </a:cubicBezTo>
                <a:cubicBezTo>
                  <a:pt x="5643774" y="6164691"/>
                  <a:pt x="5645145" y="6171478"/>
                  <a:pt x="5657339" y="6161951"/>
                </a:cubicBezTo>
                <a:cubicBezTo>
                  <a:pt x="5651927" y="6170107"/>
                  <a:pt x="5660082" y="6175522"/>
                  <a:pt x="5638432" y="6208150"/>
                </a:cubicBezTo>
                <a:cubicBezTo>
                  <a:pt x="5666863" y="6174154"/>
                  <a:pt x="5692554" y="6126583"/>
                  <a:pt x="5718245" y="6079013"/>
                </a:cubicBezTo>
                <a:cubicBezTo>
                  <a:pt x="5745305" y="6038231"/>
                  <a:pt x="5770995" y="5990662"/>
                  <a:pt x="5802168" y="5970237"/>
                </a:cubicBezTo>
                <a:cubicBezTo>
                  <a:pt x="5833200" y="5879207"/>
                  <a:pt x="5877868" y="5820741"/>
                  <a:pt x="5917053" y="5735129"/>
                </a:cubicBezTo>
                <a:cubicBezTo>
                  <a:pt x="5923764" y="5698455"/>
                  <a:pt x="5887250" y="5762338"/>
                  <a:pt x="5902116" y="5731083"/>
                </a:cubicBezTo>
                <a:close/>
                <a:moveTo>
                  <a:pt x="5917201" y="5634092"/>
                </a:moveTo>
                <a:lnTo>
                  <a:pt x="5891750" y="5667883"/>
                </a:lnTo>
                <a:cubicBezTo>
                  <a:pt x="5851164" y="5717451"/>
                  <a:pt x="5813675" y="5755549"/>
                  <a:pt x="5781231" y="5830035"/>
                </a:cubicBezTo>
                <a:cubicBezTo>
                  <a:pt x="5776356" y="5829597"/>
                  <a:pt x="5771046" y="5834035"/>
                  <a:pt x="5766290" y="5839137"/>
                </a:cubicBezTo>
                <a:lnTo>
                  <a:pt x="5764238" y="5841451"/>
                </a:lnTo>
                <a:lnTo>
                  <a:pt x="5588834" y="6142779"/>
                </a:lnTo>
                <a:lnTo>
                  <a:pt x="5549933" y="6201116"/>
                </a:lnTo>
                <a:lnTo>
                  <a:pt x="5547357" y="6207173"/>
                </a:lnTo>
                <a:lnTo>
                  <a:pt x="5529789" y="6231324"/>
                </a:lnTo>
                <a:lnTo>
                  <a:pt x="5464244" y="6329615"/>
                </a:lnTo>
                <a:lnTo>
                  <a:pt x="5402037" y="6435651"/>
                </a:lnTo>
                <a:cubicBezTo>
                  <a:pt x="5402037" y="6435651"/>
                  <a:pt x="5402037" y="6435651"/>
                  <a:pt x="5408957" y="6435651"/>
                </a:cubicBezTo>
                <a:cubicBezTo>
                  <a:pt x="5408957" y="6428728"/>
                  <a:pt x="5415877" y="6421804"/>
                  <a:pt x="5422798" y="6428728"/>
                </a:cubicBezTo>
                <a:lnTo>
                  <a:pt x="5421385" y="6432963"/>
                </a:lnTo>
                <a:lnTo>
                  <a:pt x="5408956" y="6449499"/>
                </a:lnTo>
                <a:cubicBezTo>
                  <a:pt x="5415877" y="6449499"/>
                  <a:pt x="5415877" y="6449499"/>
                  <a:pt x="5415877" y="6449499"/>
                </a:cubicBezTo>
                <a:lnTo>
                  <a:pt x="5421385" y="6432963"/>
                </a:lnTo>
                <a:lnTo>
                  <a:pt x="5487674" y="6344780"/>
                </a:lnTo>
                <a:lnTo>
                  <a:pt x="5495039" y="6334691"/>
                </a:lnTo>
                <a:lnTo>
                  <a:pt x="5485269" y="6342855"/>
                </a:lnTo>
                <a:cubicBezTo>
                  <a:pt x="5480829" y="6337541"/>
                  <a:pt x="5480829" y="6337541"/>
                  <a:pt x="5480829" y="6337541"/>
                </a:cubicBezTo>
                <a:cubicBezTo>
                  <a:pt x="5482568" y="6318042"/>
                  <a:pt x="5499368" y="6294978"/>
                  <a:pt x="5525918" y="6272793"/>
                </a:cubicBezTo>
                <a:cubicBezTo>
                  <a:pt x="5548027" y="6245292"/>
                  <a:pt x="5570136" y="6217791"/>
                  <a:pt x="5577186" y="6193853"/>
                </a:cubicBezTo>
                <a:cubicBezTo>
                  <a:pt x="5585150" y="6187197"/>
                  <a:pt x="5591787" y="6181650"/>
                  <a:pt x="5598425" y="6176103"/>
                </a:cubicBezTo>
                <a:lnTo>
                  <a:pt x="5613302" y="6163670"/>
                </a:lnTo>
                <a:lnTo>
                  <a:pt x="5616665" y="6159249"/>
                </a:lnTo>
                <a:lnTo>
                  <a:pt x="5619814" y="6158111"/>
                </a:lnTo>
                <a:lnTo>
                  <a:pt x="5641844" y="6122335"/>
                </a:lnTo>
                <a:cubicBezTo>
                  <a:pt x="5660984" y="6091112"/>
                  <a:pt x="5672914" y="6070992"/>
                  <a:pt x="5694784" y="6032412"/>
                </a:cubicBezTo>
                <a:cubicBezTo>
                  <a:pt x="5698354" y="6047475"/>
                  <a:pt x="5711583" y="6009349"/>
                  <a:pt x="5727512" y="5996037"/>
                </a:cubicBezTo>
                <a:cubicBezTo>
                  <a:pt x="5733692" y="5981849"/>
                  <a:pt x="5736302" y="5952599"/>
                  <a:pt x="5723942" y="5980974"/>
                </a:cubicBezTo>
                <a:cubicBezTo>
                  <a:pt x="5743352" y="5928661"/>
                  <a:pt x="5783130" y="5868347"/>
                  <a:pt x="5822911" y="5808034"/>
                </a:cubicBezTo>
                <a:cubicBezTo>
                  <a:pt x="5840579" y="5775220"/>
                  <a:pt x="5859358" y="5743736"/>
                  <a:pt x="5877583" y="5711587"/>
                </a:cubicBezTo>
                <a:close/>
                <a:moveTo>
                  <a:pt x="6242698" y="5517691"/>
                </a:moveTo>
                <a:cubicBezTo>
                  <a:pt x="6235812" y="5552099"/>
                  <a:pt x="6228924" y="5607154"/>
                  <a:pt x="6208261" y="5662208"/>
                </a:cubicBezTo>
                <a:cubicBezTo>
                  <a:pt x="6187600" y="5717261"/>
                  <a:pt x="6166938" y="5758552"/>
                  <a:pt x="6146276" y="5765433"/>
                </a:cubicBezTo>
                <a:cubicBezTo>
                  <a:pt x="6153164" y="5765433"/>
                  <a:pt x="6153164" y="5765433"/>
                  <a:pt x="6153163" y="5772316"/>
                </a:cubicBezTo>
                <a:cubicBezTo>
                  <a:pt x="6146276" y="5779197"/>
                  <a:pt x="6146274" y="5792962"/>
                  <a:pt x="6139388" y="5792960"/>
                </a:cubicBezTo>
                <a:cubicBezTo>
                  <a:pt x="6139388" y="5792960"/>
                  <a:pt x="6139387" y="5799843"/>
                  <a:pt x="6132502" y="5799841"/>
                </a:cubicBezTo>
                <a:lnTo>
                  <a:pt x="6139387" y="5799843"/>
                </a:lnTo>
                <a:cubicBezTo>
                  <a:pt x="6153163" y="5813605"/>
                  <a:pt x="6125611" y="5854896"/>
                  <a:pt x="6098063" y="5903069"/>
                </a:cubicBezTo>
                <a:cubicBezTo>
                  <a:pt x="6098064" y="5905363"/>
                  <a:pt x="6098064" y="5907656"/>
                  <a:pt x="6098064" y="5909950"/>
                </a:cubicBezTo>
                <a:cubicBezTo>
                  <a:pt x="6104951" y="5909952"/>
                  <a:pt x="6104951" y="5909952"/>
                  <a:pt x="6098065" y="5916833"/>
                </a:cubicBezTo>
                <a:lnTo>
                  <a:pt x="6098065" y="5923714"/>
                </a:lnTo>
                <a:lnTo>
                  <a:pt x="6091178" y="5923714"/>
                </a:lnTo>
                <a:lnTo>
                  <a:pt x="6098065" y="5930597"/>
                </a:lnTo>
                <a:cubicBezTo>
                  <a:pt x="6091178" y="5944360"/>
                  <a:pt x="6098064" y="5951241"/>
                  <a:pt x="6084290" y="5985651"/>
                </a:cubicBezTo>
                <a:cubicBezTo>
                  <a:pt x="6098065" y="5985649"/>
                  <a:pt x="6111840" y="5944360"/>
                  <a:pt x="6118727" y="5965005"/>
                </a:cubicBezTo>
                <a:cubicBezTo>
                  <a:pt x="6115284" y="5971886"/>
                  <a:pt x="6115284" y="5975328"/>
                  <a:pt x="6115283" y="5978768"/>
                </a:cubicBezTo>
                <a:lnTo>
                  <a:pt x="6113562" y="5985649"/>
                </a:lnTo>
                <a:lnTo>
                  <a:pt x="6111840" y="5985651"/>
                </a:lnTo>
                <a:lnTo>
                  <a:pt x="6111840" y="5992530"/>
                </a:lnTo>
                <a:lnTo>
                  <a:pt x="6113562" y="5985649"/>
                </a:lnTo>
                <a:lnTo>
                  <a:pt x="6118727" y="5985649"/>
                </a:lnTo>
                <a:lnTo>
                  <a:pt x="6118727" y="5992532"/>
                </a:lnTo>
                <a:lnTo>
                  <a:pt x="6118727" y="5999413"/>
                </a:lnTo>
                <a:cubicBezTo>
                  <a:pt x="6111840" y="6006295"/>
                  <a:pt x="6104952" y="6020059"/>
                  <a:pt x="6098065" y="6033823"/>
                </a:cubicBezTo>
                <a:lnTo>
                  <a:pt x="6091178" y="6040704"/>
                </a:lnTo>
                <a:cubicBezTo>
                  <a:pt x="6091178" y="6040704"/>
                  <a:pt x="6091178" y="6047587"/>
                  <a:pt x="6084290" y="6054467"/>
                </a:cubicBezTo>
                <a:lnTo>
                  <a:pt x="6077403" y="6061350"/>
                </a:lnTo>
                <a:cubicBezTo>
                  <a:pt x="6077403" y="6054467"/>
                  <a:pt x="6077403" y="6054467"/>
                  <a:pt x="6084290" y="6047585"/>
                </a:cubicBezTo>
                <a:cubicBezTo>
                  <a:pt x="6084290" y="6047585"/>
                  <a:pt x="6084290" y="6040704"/>
                  <a:pt x="6091178" y="6033821"/>
                </a:cubicBezTo>
                <a:cubicBezTo>
                  <a:pt x="6077403" y="6047585"/>
                  <a:pt x="6070516" y="6061350"/>
                  <a:pt x="6056740" y="6068231"/>
                </a:cubicBezTo>
                <a:lnTo>
                  <a:pt x="6036078" y="6047587"/>
                </a:lnTo>
                <a:cubicBezTo>
                  <a:pt x="5987867" y="6150811"/>
                  <a:pt x="5953431" y="6233393"/>
                  <a:pt x="5884558" y="6329737"/>
                </a:cubicBezTo>
                <a:cubicBezTo>
                  <a:pt x="5884558" y="6336619"/>
                  <a:pt x="5884558" y="6336619"/>
                  <a:pt x="5877670" y="6343502"/>
                </a:cubicBezTo>
                <a:lnTo>
                  <a:pt x="5870783" y="6350383"/>
                </a:lnTo>
                <a:cubicBezTo>
                  <a:pt x="5857007" y="6384793"/>
                  <a:pt x="5829458" y="6426082"/>
                  <a:pt x="5801910" y="6460490"/>
                </a:cubicBezTo>
                <a:cubicBezTo>
                  <a:pt x="5788135" y="6494900"/>
                  <a:pt x="5760585" y="6549953"/>
                  <a:pt x="5719261" y="6598128"/>
                </a:cubicBezTo>
                <a:cubicBezTo>
                  <a:pt x="5684825" y="6653181"/>
                  <a:pt x="5643500" y="6701354"/>
                  <a:pt x="5615952" y="6728880"/>
                </a:cubicBezTo>
                <a:cubicBezTo>
                  <a:pt x="5591846" y="6759847"/>
                  <a:pt x="5566018" y="6792535"/>
                  <a:pt x="5540191" y="6825223"/>
                </a:cubicBezTo>
                <a:lnTo>
                  <a:pt x="5514417" y="6858000"/>
                </a:lnTo>
                <a:lnTo>
                  <a:pt x="5432172" y="6858000"/>
                </a:lnTo>
                <a:lnTo>
                  <a:pt x="5485092" y="6818343"/>
                </a:lnTo>
                <a:lnTo>
                  <a:pt x="5498867" y="6832106"/>
                </a:lnTo>
                <a:cubicBezTo>
                  <a:pt x="5512642" y="6818343"/>
                  <a:pt x="5533303" y="6797699"/>
                  <a:pt x="5547078" y="6777051"/>
                </a:cubicBezTo>
                <a:lnTo>
                  <a:pt x="5540191" y="6777052"/>
                </a:lnTo>
                <a:cubicBezTo>
                  <a:pt x="5540191" y="6783935"/>
                  <a:pt x="5533304" y="6790816"/>
                  <a:pt x="5533303" y="6783935"/>
                </a:cubicBezTo>
                <a:lnTo>
                  <a:pt x="5533304" y="6777052"/>
                </a:lnTo>
                <a:cubicBezTo>
                  <a:pt x="5526416" y="6777052"/>
                  <a:pt x="5512641" y="6797699"/>
                  <a:pt x="5512641" y="6783935"/>
                </a:cubicBezTo>
                <a:cubicBezTo>
                  <a:pt x="5526416" y="6756405"/>
                  <a:pt x="5533304" y="6763288"/>
                  <a:pt x="5547078" y="6742645"/>
                </a:cubicBezTo>
                <a:lnTo>
                  <a:pt x="5547077" y="6735761"/>
                </a:lnTo>
                <a:lnTo>
                  <a:pt x="5553964" y="6735759"/>
                </a:lnTo>
                <a:cubicBezTo>
                  <a:pt x="5553965" y="6728877"/>
                  <a:pt x="5560853" y="6721997"/>
                  <a:pt x="5560853" y="6721997"/>
                </a:cubicBezTo>
                <a:lnTo>
                  <a:pt x="5567740" y="6721999"/>
                </a:lnTo>
                <a:cubicBezTo>
                  <a:pt x="5574627" y="6701353"/>
                  <a:pt x="5595289" y="6666943"/>
                  <a:pt x="5615951" y="6639417"/>
                </a:cubicBezTo>
                <a:cubicBezTo>
                  <a:pt x="5643501" y="6611890"/>
                  <a:pt x="5664163" y="6591243"/>
                  <a:pt x="5677937" y="6591244"/>
                </a:cubicBezTo>
                <a:lnTo>
                  <a:pt x="5684824" y="6584361"/>
                </a:lnTo>
                <a:cubicBezTo>
                  <a:pt x="5684825" y="6577480"/>
                  <a:pt x="5691712" y="6570599"/>
                  <a:pt x="5698599" y="6570599"/>
                </a:cubicBezTo>
                <a:lnTo>
                  <a:pt x="5698600" y="6577480"/>
                </a:lnTo>
                <a:lnTo>
                  <a:pt x="5691712" y="6584363"/>
                </a:lnTo>
                <a:lnTo>
                  <a:pt x="5691711" y="6591244"/>
                </a:lnTo>
                <a:cubicBezTo>
                  <a:pt x="5712373" y="6563718"/>
                  <a:pt x="5705487" y="6563719"/>
                  <a:pt x="5719261" y="6543072"/>
                </a:cubicBezTo>
                <a:lnTo>
                  <a:pt x="5712373" y="6549953"/>
                </a:lnTo>
                <a:lnTo>
                  <a:pt x="5712373" y="6543070"/>
                </a:lnTo>
                <a:lnTo>
                  <a:pt x="5712374" y="6536189"/>
                </a:lnTo>
                <a:cubicBezTo>
                  <a:pt x="5712374" y="6536189"/>
                  <a:pt x="5705486" y="6549955"/>
                  <a:pt x="5698599" y="6543072"/>
                </a:cubicBezTo>
                <a:cubicBezTo>
                  <a:pt x="5712374" y="6522426"/>
                  <a:pt x="5726148" y="6501781"/>
                  <a:pt x="5733036" y="6508664"/>
                </a:cubicBezTo>
                <a:lnTo>
                  <a:pt x="5739923" y="6501783"/>
                </a:lnTo>
                <a:cubicBezTo>
                  <a:pt x="5743368" y="6501782"/>
                  <a:pt x="5745089" y="6500061"/>
                  <a:pt x="5745949" y="6498341"/>
                </a:cubicBezTo>
                <a:lnTo>
                  <a:pt x="5746479" y="6496223"/>
                </a:lnTo>
                <a:lnTo>
                  <a:pt x="5774791" y="6472212"/>
                </a:lnTo>
                <a:cubicBezTo>
                  <a:pt x="5808367" y="6438984"/>
                  <a:pt x="5838069" y="6395114"/>
                  <a:pt x="5863896" y="6343502"/>
                </a:cubicBezTo>
                <a:lnTo>
                  <a:pt x="5870782" y="6336621"/>
                </a:lnTo>
                <a:cubicBezTo>
                  <a:pt x="5870783" y="6329737"/>
                  <a:pt x="5877670" y="6322854"/>
                  <a:pt x="5877670" y="6322854"/>
                </a:cubicBezTo>
                <a:lnTo>
                  <a:pt x="5877670" y="6329736"/>
                </a:lnTo>
                <a:cubicBezTo>
                  <a:pt x="5882836" y="6314253"/>
                  <a:pt x="5891875" y="6291028"/>
                  <a:pt x="5896073" y="6274575"/>
                </a:cubicBezTo>
                <a:lnTo>
                  <a:pt x="5897128" y="6268192"/>
                </a:lnTo>
                <a:lnTo>
                  <a:pt x="5897471" y="6267801"/>
                </a:lnTo>
                <a:cubicBezTo>
                  <a:pt x="5898332" y="6266081"/>
                  <a:pt x="5898331" y="6264361"/>
                  <a:pt x="5898331" y="6260920"/>
                </a:cubicBezTo>
                <a:lnTo>
                  <a:pt x="5897128" y="6268192"/>
                </a:lnTo>
                <a:lnTo>
                  <a:pt x="5891445" y="6274682"/>
                </a:lnTo>
                <a:lnTo>
                  <a:pt x="5884558" y="6274684"/>
                </a:lnTo>
                <a:cubicBezTo>
                  <a:pt x="5884558" y="6267801"/>
                  <a:pt x="5884558" y="6267801"/>
                  <a:pt x="5891444" y="6260922"/>
                </a:cubicBezTo>
                <a:lnTo>
                  <a:pt x="5891445" y="6258416"/>
                </a:lnTo>
                <a:lnTo>
                  <a:pt x="5894028" y="6254899"/>
                </a:lnTo>
                <a:cubicBezTo>
                  <a:pt x="5896610" y="6252317"/>
                  <a:pt x="5898332" y="6250597"/>
                  <a:pt x="5898332" y="6247155"/>
                </a:cubicBezTo>
                <a:lnTo>
                  <a:pt x="5891444" y="6254039"/>
                </a:lnTo>
                <a:lnTo>
                  <a:pt x="5891445" y="6258416"/>
                </a:lnTo>
                <a:lnTo>
                  <a:pt x="5884558" y="6267801"/>
                </a:lnTo>
                <a:cubicBezTo>
                  <a:pt x="5912107" y="6178338"/>
                  <a:pt x="5987867" y="6081995"/>
                  <a:pt x="6022303" y="5992532"/>
                </a:cubicBezTo>
                <a:cubicBezTo>
                  <a:pt x="6029192" y="5992532"/>
                  <a:pt x="6042966" y="5965005"/>
                  <a:pt x="6049854" y="5958122"/>
                </a:cubicBezTo>
                <a:cubicBezTo>
                  <a:pt x="6042966" y="5958122"/>
                  <a:pt x="6042966" y="5958122"/>
                  <a:pt x="6042968" y="5944358"/>
                </a:cubicBezTo>
                <a:cubicBezTo>
                  <a:pt x="6042968" y="5944358"/>
                  <a:pt x="6049853" y="5944360"/>
                  <a:pt x="6049853" y="5937477"/>
                </a:cubicBezTo>
                <a:cubicBezTo>
                  <a:pt x="6049853" y="5930595"/>
                  <a:pt x="6056743" y="5930595"/>
                  <a:pt x="6056739" y="5923714"/>
                </a:cubicBezTo>
                <a:cubicBezTo>
                  <a:pt x="6077401" y="5872101"/>
                  <a:pt x="6094190" y="5851455"/>
                  <a:pt x="6110010" y="5829842"/>
                </a:cubicBezTo>
                <a:lnTo>
                  <a:pt x="6122376" y="5811522"/>
                </a:lnTo>
                <a:lnTo>
                  <a:pt x="6124752" y="5810165"/>
                </a:lnTo>
                <a:cubicBezTo>
                  <a:pt x="6125613" y="5808444"/>
                  <a:pt x="6125614" y="5806724"/>
                  <a:pt x="6125614" y="5806724"/>
                </a:cubicBezTo>
                <a:lnTo>
                  <a:pt x="6122376" y="5811522"/>
                </a:lnTo>
                <a:lnTo>
                  <a:pt x="6118726" y="5813605"/>
                </a:lnTo>
                <a:cubicBezTo>
                  <a:pt x="6118726" y="5813605"/>
                  <a:pt x="6111839" y="5813605"/>
                  <a:pt x="6111839" y="5806722"/>
                </a:cubicBezTo>
                <a:lnTo>
                  <a:pt x="6118725" y="5799843"/>
                </a:lnTo>
                <a:cubicBezTo>
                  <a:pt x="6118726" y="5797549"/>
                  <a:pt x="6118725" y="5795254"/>
                  <a:pt x="6118726" y="5792960"/>
                </a:cubicBezTo>
                <a:cubicBezTo>
                  <a:pt x="6118727" y="5758552"/>
                  <a:pt x="6160050" y="5675970"/>
                  <a:pt x="6180713" y="5682851"/>
                </a:cubicBezTo>
                <a:cubicBezTo>
                  <a:pt x="6194488" y="5634682"/>
                  <a:pt x="6215149" y="5558980"/>
                  <a:pt x="6242698" y="5517691"/>
                </a:cubicBezTo>
                <a:close/>
                <a:moveTo>
                  <a:pt x="6031724" y="5503741"/>
                </a:moveTo>
                <a:lnTo>
                  <a:pt x="6030787" y="5503894"/>
                </a:lnTo>
                <a:cubicBezTo>
                  <a:pt x="6022529" y="5508681"/>
                  <a:pt x="6009423" y="5521326"/>
                  <a:pt x="6006746" y="5510028"/>
                </a:cubicBezTo>
                <a:cubicBezTo>
                  <a:pt x="5991077" y="5547935"/>
                  <a:pt x="5974518" y="5582076"/>
                  <a:pt x="5958107" y="5613697"/>
                </a:cubicBezTo>
                <a:lnTo>
                  <a:pt x="5918354" y="5687414"/>
                </a:lnTo>
                <a:lnTo>
                  <a:pt x="5923128" y="5688762"/>
                </a:lnTo>
                <a:cubicBezTo>
                  <a:pt x="5933239" y="5686389"/>
                  <a:pt x="5945430" y="5674655"/>
                  <a:pt x="5945484" y="5701131"/>
                </a:cubicBezTo>
                <a:cubicBezTo>
                  <a:pt x="5967133" y="5668507"/>
                  <a:pt x="5990082" y="5607363"/>
                  <a:pt x="6002207" y="5562534"/>
                </a:cubicBezTo>
                <a:close/>
                <a:moveTo>
                  <a:pt x="4900498" y="5370762"/>
                </a:moveTo>
                <a:cubicBezTo>
                  <a:pt x="4900541" y="5370954"/>
                  <a:pt x="4900584" y="5371147"/>
                  <a:pt x="4900627" y="5371339"/>
                </a:cubicBezTo>
                <a:cubicBezTo>
                  <a:pt x="4898519" y="5376610"/>
                  <a:pt x="4894301" y="5382936"/>
                  <a:pt x="4890083" y="5387153"/>
                </a:cubicBezTo>
                <a:close/>
                <a:moveTo>
                  <a:pt x="6059700" y="5339561"/>
                </a:moveTo>
                <a:lnTo>
                  <a:pt x="6048904" y="5362569"/>
                </a:lnTo>
                <a:cubicBezTo>
                  <a:pt x="6016082" y="5425810"/>
                  <a:pt x="5983851" y="5478970"/>
                  <a:pt x="5960539" y="5532008"/>
                </a:cubicBezTo>
                <a:lnTo>
                  <a:pt x="5934065" y="5610445"/>
                </a:lnTo>
                <a:lnTo>
                  <a:pt x="5937012" y="5610037"/>
                </a:lnTo>
                <a:cubicBezTo>
                  <a:pt x="5940222" y="5608483"/>
                  <a:pt x="5943987" y="5607592"/>
                  <a:pt x="5948427" y="5612905"/>
                </a:cubicBezTo>
                <a:cubicBezTo>
                  <a:pt x="5985506" y="5527779"/>
                  <a:pt x="6012925" y="5495840"/>
                  <a:pt x="6012835" y="5441778"/>
                </a:cubicBezTo>
                <a:cubicBezTo>
                  <a:pt x="6035815" y="5404527"/>
                  <a:pt x="6038424" y="5375275"/>
                  <a:pt x="6060534" y="5347774"/>
                </a:cubicBezTo>
                <a:close/>
                <a:moveTo>
                  <a:pt x="5092541" y="5302798"/>
                </a:moveTo>
                <a:cubicBezTo>
                  <a:pt x="5100976" y="5311232"/>
                  <a:pt x="5092540" y="5319670"/>
                  <a:pt x="5084105" y="5311234"/>
                </a:cubicBezTo>
                <a:cubicBezTo>
                  <a:pt x="5092539" y="5311234"/>
                  <a:pt x="5092539" y="5311234"/>
                  <a:pt x="5092541" y="5302798"/>
                </a:cubicBezTo>
                <a:close/>
                <a:moveTo>
                  <a:pt x="4274497" y="5281926"/>
                </a:moveTo>
                <a:lnTo>
                  <a:pt x="4273967" y="5284044"/>
                </a:lnTo>
                <a:cubicBezTo>
                  <a:pt x="4273105" y="5285765"/>
                  <a:pt x="4271385" y="5287485"/>
                  <a:pt x="4267941" y="5287486"/>
                </a:cubicBezTo>
                <a:close/>
                <a:moveTo>
                  <a:pt x="6147025" y="5207320"/>
                </a:moveTo>
                <a:lnTo>
                  <a:pt x="6127664" y="5251775"/>
                </a:lnTo>
                <a:lnTo>
                  <a:pt x="6127242" y="5251844"/>
                </a:lnTo>
                <a:lnTo>
                  <a:pt x="6127919" y="5262990"/>
                </a:lnTo>
                <a:lnTo>
                  <a:pt x="6131360" y="5253356"/>
                </a:lnTo>
                <a:close/>
                <a:moveTo>
                  <a:pt x="5028123" y="5195433"/>
                </a:moveTo>
                <a:lnTo>
                  <a:pt x="5025054" y="5201570"/>
                </a:lnTo>
                <a:lnTo>
                  <a:pt x="5025055" y="5210004"/>
                </a:lnTo>
                <a:lnTo>
                  <a:pt x="5016618" y="5218441"/>
                </a:lnTo>
                <a:cubicBezTo>
                  <a:pt x="5016618" y="5210006"/>
                  <a:pt x="5025054" y="5201570"/>
                  <a:pt x="5016619" y="5201568"/>
                </a:cubicBezTo>
                <a:close/>
                <a:moveTo>
                  <a:pt x="5038512" y="5179677"/>
                </a:moveTo>
                <a:lnTo>
                  <a:pt x="5030458" y="5194189"/>
                </a:lnTo>
                <a:lnTo>
                  <a:pt x="5028123" y="5195433"/>
                </a:lnTo>
                <a:lnTo>
                  <a:pt x="5033492" y="5184698"/>
                </a:lnTo>
                <a:close/>
                <a:moveTo>
                  <a:pt x="5051826" y="5150955"/>
                </a:moveTo>
                <a:lnTo>
                  <a:pt x="5058797" y="5150956"/>
                </a:lnTo>
                <a:cubicBezTo>
                  <a:pt x="5050363" y="5159393"/>
                  <a:pt x="5041926" y="5167825"/>
                  <a:pt x="5041926" y="5176263"/>
                </a:cubicBezTo>
                <a:lnTo>
                  <a:pt x="5038512" y="5179677"/>
                </a:lnTo>
                <a:lnTo>
                  <a:pt x="5045089" y="5167825"/>
                </a:lnTo>
                <a:close/>
                <a:moveTo>
                  <a:pt x="5057164" y="5137575"/>
                </a:moveTo>
                <a:lnTo>
                  <a:pt x="5051826" y="5150955"/>
                </a:lnTo>
                <a:lnTo>
                  <a:pt x="5050362" y="5150956"/>
                </a:lnTo>
                <a:close/>
                <a:moveTo>
                  <a:pt x="4431848" y="5083476"/>
                </a:moveTo>
                <a:lnTo>
                  <a:pt x="4414009" y="5091602"/>
                </a:lnTo>
                <a:lnTo>
                  <a:pt x="4405686" y="5115441"/>
                </a:lnTo>
                <a:lnTo>
                  <a:pt x="4405685" y="5108559"/>
                </a:lnTo>
                <a:cubicBezTo>
                  <a:pt x="4405685" y="5108559"/>
                  <a:pt x="4398800" y="5115440"/>
                  <a:pt x="4398800" y="5122323"/>
                </a:cubicBezTo>
                <a:cubicBezTo>
                  <a:pt x="4391913" y="5122321"/>
                  <a:pt x="4391913" y="5129203"/>
                  <a:pt x="4391913" y="5129203"/>
                </a:cubicBezTo>
                <a:cubicBezTo>
                  <a:pt x="4366085" y="5180817"/>
                  <a:pt x="4336384" y="5224688"/>
                  <a:pt x="4302808" y="5257916"/>
                </a:cubicBezTo>
                <a:lnTo>
                  <a:pt x="4274497" y="5281926"/>
                </a:lnTo>
                <a:cubicBezTo>
                  <a:pt x="4274606" y="5281485"/>
                  <a:pt x="4274718" y="5281045"/>
                  <a:pt x="4274828" y="5280603"/>
                </a:cubicBezTo>
                <a:lnTo>
                  <a:pt x="4267941" y="5273721"/>
                </a:lnTo>
                <a:lnTo>
                  <a:pt x="4267941" y="5280603"/>
                </a:lnTo>
                <a:lnTo>
                  <a:pt x="4267941" y="5287486"/>
                </a:lnTo>
                <a:cubicBezTo>
                  <a:pt x="4261052" y="5287486"/>
                  <a:pt x="4261052" y="5294367"/>
                  <a:pt x="4261052" y="5294367"/>
                </a:cubicBezTo>
                <a:cubicBezTo>
                  <a:pt x="4254166" y="5287484"/>
                  <a:pt x="4240390" y="5308129"/>
                  <a:pt x="4226617" y="5328775"/>
                </a:cubicBezTo>
                <a:cubicBezTo>
                  <a:pt x="4233504" y="5335658"/>
                  <a:pt x="4240390" y="5321894"/>
                  <a:pt x="4240390" y="5321894"/>
                </a:cubicBezTo>
                <a:lnTo>
                  <a:pt x="4240389" y="5328775"/>
                </a:lnTo>
                <a:lnTo>
                  <a:pt x="4240390" y="5335658"/>
                </a:lnTo>
                <a:lnTo>
                  <a:pt x="4247279" y="5328773"/>
                </a:lnTo>
                <a:cubicBezTo>
                  <a:pt x="4233504" y="5349420"/>
                  <a:pt x="4240389" y="5349418"/>
                  <a:pt x="4219728" y="5376947"/>
                </a:cubicBezTo>
                <a:lnTo>
                  <a:pt x="4219727" y="5370066"/>
                </a:lnTo>
                <a:lnTo>
                  <a:pt x="4226616" y="5363185"/>
                </a:lnTo>
                <a:lnTo>
                  <a:pt x="4226617" y="5356304"/>
                </a:lnTo>
                <a:cubicBezTo>
                  <a:pt x="4219728" y="5356302"/>
                  <a:pt x="4212841" y="5363185"/>
                  <a:pt x="4212842" y="5370066"/>
                </a:cubicBezTo>
                <a:cubicBezTo>
                  <a:pt x="4212842" y="5370066"/>
                  <a:pt x="4205955" y="5370066"/>
                  <a:pt x="4205955" y="5376946"/>
                </a:cubicBezTo>
                <a:cubicBezTo>
                  <a:pt x="4192180" y="5376946"/>
                  <a:pt x="4171517" y="5397591"/>
                  <a:pt x="4143968" y="5425119"/>
                </a:cubicBezTo>
                <a:cubicBezTo>
                  <a:pt x="4133638" y="5438882"/>
                  <a:pt x="4123306" y="5454368"/>
                  <a:pt x="4114698" y="5468991"/>
                </a:cubicBezTo>
                <a:lnTo>
                  <a:pt x="4106774" y="5485182"/>
                </a:lnTo>
                <a:cubicBezTo>
                  <a:pt x="4106494" y="5496768"/>
                  <a:pt x="4106214" y="5508354"/>
                  <a:pt x="4105934" y="5519940"/>
                </a:cubicBezTo>
                <a:cubicBezTo>
                  <a:pt x="4100502" y="5538609"/>
                  <a:pt x="4090414" y="5554501"/>
                  <a:pt x="4076469" y="5566880"/>
                </a:cubicBezTo>
                <a:lnTo>
                  <a:pt x="4038190" y="5604898"/>
                </a:lnTo>
                <a:lnTo>
                  <a:pt x="4036241" y="5607124"/>
                </a:lnTo>
                <a:lnTo>
                  <a:pt x="4050421" y="5633545"/>
                </a:lnTo>
                <a:lnTo>
                  <a:pt x="4143968" y="5514583"/>
                </a:lnTo>
                <a:cubicBezTo>
                  <a:pt x="4171518" y="5487054"/>
                  <a:pt x="4212841" y="5438884"/>
                  <a:pt x="4247279" y="5383830"/>
                </a:cubicBezTo>
                <a:cubicBezTo>
                  <a:pt x="4288602" y="5335658"/>
                  <a:pt x="4316152" y="5280601"/>
                  <a:pt x="4329927" y="5246195"/>
                </a:cubicBezTo>
                <a:cubicBezTo>
                  <a:pt x="4357475" y="5211785"/>
                  <a:pt x="4385024" y="5170496"/>
                  <a:pt x="4398800" y="5136086"/>
                </a:cubicBezTo>
                <a:cubicBezTo>
                  <a:pt x="4398800" y="5136086"/>
                  <a:pt x="4405686" y="5136084"/>
                  <a:pt x="4405686" y="5129203"/>
                </a:cubicBezTo>
                <a:cubicBezTo>
                  <a:pt x="4412575" y="5122321"/>
                  <a:pt x="4412575" y="5122321"/>
                  <a:pt x="4412575" y="5115438"/>
                </a:cubicBezTo>
                <a:close/>
                <a:moveTo>
                  <a:pt x="4424641" y="5024444"/>
                </a:moveTo>
                <a:lnTo>
                  <a:pt x="4412574" y="5053506"/>
                </a:lnTo>
                <a:lnTo>
                  <a:pt x="4419461" y="5044121"/>
                </a:lnTo>
                <a:lnTo>
                  <a:pt x="4419461" y="5046624"/>
                </a:lnTo>
                <a:cubicBezTo>
                  <a:pt x="4412574" y="5053506"/>
                  <a:pt x="4412574" y="5053506"/>
                  <a:pt x="4412574" y="5060387"/>
                </a:cubicBezTo>
                <a:lnTo>
                  <a:pt x="4416932" y="5060387"/>
                </a:lnTo>
                <a:lnTo>
                  <a:pt x="4420817" y="5042274"/>
                </a:lnTo>
                <a:lnTo>
                  <a:pt x="4419461" y="5044121"/>
                </a:lnTo>
                <a:lnTo>
                  <a:pt x="4419462" y="5039742"/>
                </a:lnTo>
                <a:lnTo>
                  <a:pt x="4421877" y="5037328"/>
                </a:lnTo>
                <a:close/>
                <a:moveTo>
                  <a:pt x="6184910" y="5000207"/>
                </a:moveTo>
                <a:lnTo>
                  <a:pt x="6182308" y="5002382"/>
                </a:lnTo>
                <a:lnTo>
                  <a:pt x="6184369" y="5004325"/>
                </a:lnTo>
                <a:lnTo>
                  <a:pt x="6185038" y="5003800"/>
                </a:lnTo>
                <a:close/>
                <a:moveTo>
                  <a:pt x="4530169" y="4904952"/>
                </a:moveTo>
                <a:lnTo>
                  <a:pt x="4471060" y="5018446"/>
                </a:lnTo>
                <a:lnTo>
                  <a:pt x="4496083" y="4976946"/>
                </a:lnTo>
                <a:close/>
                <a:moveTo>
                  <a:pt x="5279291" y="4811201"/>
                </a:moveTo>
                <a:cubicBezTo>
                  <a:pt x="5278903" y="4817600"/>
                  <a:pt x="5278514" y="4823999"/>
                  <a:pt x="5278126" y="4830398"/>
                </a:cubicBezTo>
                <a:lnTo>
                  <a:pt x="5278126" y="4821965"/>
                </a:lnTo>
                <a:lnTo>
                  <a:pt x="5278125" y="4813529"/>
                </a:lnTo>
                <a:close/>
                <a:moveTo>
                  <a:pt x="4639857" y="4771353"/>
                </a:moveTo>
                <a:lnTo>
                  <a:pt x="4641578" y="4771353"/>
                </a:lnTo>
                <a:lnTo>
                  <a:pt x="4639859" y="4778235"/>
                </a:lnTo>
                <a:cubicBezTo>
                  <a:pt x="4639858" y="4775941"/>
                  <a:pt x="4639858" y="4773647"/>
                  <a:pt x="4639857" y="4771353"/>
                </a:cubicBezTo>
                <a:close/>
                <a:moveTo>
                  <a:pt x="6300040" y="4758666"/>
                </a:moveTo>
                <a:lnTo>
                  <a:pt x="6294570" y="4787455"/>
                </a:lnTo>
                <a:lnTo>
                  <a:pt x="6297038" y="4785392"/>
                </a:lnTo>
                <a:cubicBezTo>
                  <a:pt x="6300781" y="4770985"/>
                  <a:pt x="6302097" y="4763118"/>
                  <a:pt x="6301896" y="4759338"/>
                </a:cubicBezTo>
                <a:close/>
                <a:moveTo>
                  <a:pt x="4624114" y="4714333"/>
                </a:moveTo>
                <a:lnTo>
                  <a:pt x="4608083" y="4755346"/>
                </a:lnTo>
                <a:lnTo>
                  <a:pt x="4566989" y="4834251"/>
                </a:lnTo>
                <a:lnTo>
                  <a:pt x="4579591" y="4838449"/>
                </a:lnTo>
                <a:cubicBezTo>
                  <a:pt x="4581313" y="4843611"/>
                  <a:pt x="4581316" y="4850494"/>
                  <a:pt x="4584759" y="4853934"/>
                </a:cubicBezTo>
                <a:cubicBezTo>
                  <a:pt x="4598533" y="4847051"/>
                  <a:pt x="4605421" y="4833288"/>
                  <a:pt x="4619195" y="4819526"/>
                </a:cubicBezTo>
                <a:cubicBezTo>
                  <a:pt x="4612308" y="4826405"/>
                  <a:pt x="4612310" y="4833285"/>
                  <a:pt x="4612310" y="4833285"/>
                </a:cubicBezTo>
                <a:cubicBezTo>
                  <a:pt x="4605419" y="4840171"/>
                  <a:pt x="4605419" y="4840171"/>
                  <a:pt x="4605419" y="4847052"/>
                </a:cubicBezTo>
                <a:cubicBezTo>
                  <a:pt x="4612307" y="4847051"/>
                  <a:pt x="4612308" y="4840169"/>
                  <a:pt x="4612308" y="4840169"/>
                </a:cubicBezTo>
                <a:cubicBezTo>
                  <a:pt x="4619195" y="4833288"/>
                  <a:pt x="4619195" y="4826408"/>
                  <a:pt x="4619195" y="4826408"/>
                </a:cubicBezTo>
                <a:lnTo>
                  <a:pt x="4626081" y="4819526"/>
                </a:lnTo>
                <a:cubicBezTo>
                  <a:pt x="4632969" y="4805761"/>
                  <a:pt x="4639857" y="4791997"/>
                  <a:pt x="4646742" y="4785116"/>
                </a:cubicBezTo>
                <a:lnTo>
                  <a:pt x="4646742" y="4778236"/>
                </a:lnTo>
                <a:lnTo>
                  <a:pt x="4646742" y="4771353"/>
                </a:lnTo>
                <a:lnTo>
                  <a:pt x="4641578" y="4771353"/>
                </a:lnTo>
                <a:lnTo>
                  <a:pt x="4643300" y="4764470"/>
                </a:lnTo>
                <a:cubicBezTo>
                  <a:pt x="4643300" y="4761032"/>
                  <a:pt x="4643300" y="4757588"/>
                  <a:pt x="4646744" y="4750706"/>
                </a:cubicBezTo>
                <a:cubicBezTo>
                  <a:pt x="4639857" y="4730062"/>
                  <a:pt x="4626083" y="4771351"/>
                  <a:pt x="4612308" y="4771353"/>
                </a:cubicBezTo>
                <a:cubicBezTo>
                  <a:pt x="4626083" y="4736944"/>
                  <a:pt x="4619194" y="4730062"/>
                  <a:pt x="4626081" y="4716301"/>
                </a:cubicBezTo>
                <a:close/>
                <a:moveTo>
                  <a:pt x="4626083" y="4709296"/>
                </a:moveTo>
                <a:cubicBezTo>
                  <a:pt x="4626067" y="4709336"/>
                  <a:pt x="4626052" y="4709378"/>
                  <a:pt x="4626036" y="4709417"/>
                </a:cubicBezTo>
                <a:lnTo>
                  <a:pt x="4626083" y="4709417"/>
                </a:lnTo>
                <a:close/>
                <a:moveTo>
                  <a:pt x="4669890" y="4597214"/>
                </a:moveTo>
                <a:lnTo>
                  <a:pt x="4652597" y="4641464"/>
                </a:lnTo>
                <a:lnTo>
                  <a:pt x="4662239" y="4624254"/>
                </a:lnTo>
                <a:cubicBezTo>
                  <a:pt x="4666546" y="4615223"/>
                  <a:pt x="4669558" y="4607264"/>
                  <a:pt x="4670635" y="4600705"/>
                </a:cubicBezTo>
                <a:close/>
                <a:moveTo>
                  <a:pt x="6312651" y="4449732"/>
                </a:moveTo>
                <a:lnTo>
                  <a:pt x="6267859" y="4610691"/>
                </a:lnTo>
                <a:cubicBezTo>
                  <a:pt x="6241042" y="4697704"/>
                  <a:pt x="6212145" y="4784388"/>
                  <a:pt x="6182372" y="4871073"/>
                </a:cubicBezTo>
                <a:cubicBezTo>
                  <a:pt x="6104876" y="5094353"/>
                  <a:pt x="6019006" y="5313199"/>
                  <a:pt x="5921253" y="5525765"/>
                </a:cubicBezTo>
                <a:lnTo>
                  <a:pt x="5877945" y="5612921"/>
                </a:lnTo>
                <a:lnTo>
                  <a:pt x="5913709" y="5556906"/>
                </a:lnTo>
                <a:cubicBezTo>
                  <a:pt x="5949047" y="5491279"/>
                  <a:pt x="5988825" y="5430967"/>
                  <a:pt x="6019724" y="5360027"/>
                </a:cubicBezTo>
                <a:cubicBezTo>
                  <a:pt x="6024165" y="5365339"/>
                  <a:pt x="6030345" y="5351151"/>
                  <a:pt x="6039225" y="5361777"/>
                </a:cubicBezTo>
                <a:lnTo>
                  <a:pt x="6048547" y="5341824"/>
                </a:lnTo>
                <a:lnTo>
                  <a:pt x="6046345" y="5341588"/>
                </a:lnTo>
                <a:cubicBezTo>
                  <a:pt x="6058704" y="5313213"/>
                  <a:pt x="6071063" y="5284837"/>
                  <a:pt x="6084294" y="5246712"/>
                </a:cubicBezTo>
                <a:lnTo>
                  <a:pt x="6089991" y="5252078"/>
                </a:lnTo>
                <a:lnTo>
                  <a:pt x="6098822" y="5228225"/>
                </a:lnTo>
                <a:cubicBezTo>
                  <a:pt x="6101958" y="5216299"/>
                  <a:pt x="6103654" y="5204166"/>
                  <a:pt x="6103633" y="5190650"/>
                </a:cubicBezTo>
                <a:cubicBezTo>
                  <a:pt x="6126613" y="5153399"/>
                  <a:pt x="6129222" y="5124147"/>
                  <a:pt x="6151332" y="5096646"/>
                </a:cubicBezTo>
                <a:cubicBezTo>
                  <a:pt x="6153073" y="5077147"/>
                  <a:pt x="6141582" y="5095771"/>
                  <a:pt x="6137143" y="5090460"/>
                </a:cubicBezTo>
                <a:cubicBezTo>
                  <a:pt x="6143321" y="5076272"/>
                  <a:pt x="6149502" y="5062085"/>
                  <a:pt x="6155791" y="5046678"/>
                </a:cubicBezTo>
                <a:lnTo>
                  <a:pt x="6163274" y="5026869"/>
                </a:lnTo>
                <a:lnTo>
                  <a:pt x="6160038" y="5031146"/>
                </a:lnTo>
                <a:cubicBezTo>
                  <a:pt x="6158433" y="5031923"/>
                  <a:pt x="6157709" y="5029708"/>
                  <a:pt x="6158362" y="5022395"/>
                </a:cubicBezTo>
                <a:cubicBezTo>
                  <a:pt x="6161842" y="4983395"/>
                  <a:pt x="6165322" y="4944393"/>
                  <a:pt x="6191781" y="4868143"/>
                </a:cubicBezTo>
                <a:cubicBezTo>
                  <a:pt x="6211280" y="4869891"/>
                  <a:pt x="6198049" y="4908018"/>
                  <a:pt x="6200750" y="4932832"/>
                </a:cubicBezTo>
                <a:cubicBezTo>
                  <a:pt x="6205191" y="4938144"/>
                  <a:pt x="6208670" y="4899143"/>
                  <a:pt x="6218420" y="4900018"/>
                </a:cubicBezTo>
                <a:cubicBezTo>
                  <a:pt x="6220160" y="4880517"/>
                  <a:pt x="6227210" y="4856578"/>
                  <a:pt x="6222771" y="4851267"/>
                </a:cubicBezTo>
                <a:cubicBezTo>
                  <a:pt x="6264200" y="4717389"/>
                  <a:pt x="6264889" y="4599513"/>
                  <a:pt x="6309018" y="4490449"/>
                </a:cubicBezTo>
                <a:cubicBezTo>
                  <a:pt x="6310322" y="4475824"/>
                  <a:pt x="6311410" y="4463635"/>
                  <a:pt x="6312390" y="4452667"/>
                </a:cubicBezTo>
                <a:close/>
                <a:moveTo>
                  <a:pt x="4770714" y="4303393"/>
                </a:moveTo>
                <a:lnTo>
                  <a:pt x="4768098" y="4309185"/>
                </a:lnTo>
                <a:lnTo>
                  <a:pt x="4730786" y="4441413"/>
                </a:lnTo>
                <a:lnTo>
                  <a:pt x="4697881" y="4525604"/>
                </a:lnTo>
                <a:lnTo>
                  <a:pt x="4705286" y="4517587"/>
                </a:lnTo>
                <a:cubicBezTo>
                  <a:pt x="4715618" y="4499524"/>
                  <a:pt x="4725948" y="4475437"/>
                  <a:pt x="4736280" y="4447908"/>
                </a:cubicBezTo>
                <a:cubicBezTo>
                  <a:pt x="4756941" y="4392857"/>
                  <a:pt x="4763829" y="4337801"/>
                  <a:pt x="4770714" y="4303393"/>
                </a:cubicBezTo>
                <a:close/>
                <a:moveTo>
                  <a:pt x="5516941" y="4034216"/>
                </a:moveTo>
                <a:lnTo>
                  <a:pt x="5516585" y="4035638"/>
                </a:lnTo>
                <a:lnTo>
                  <a:pt x="5517415" y="4034843"/>
                </a:lnTo>
                <a:close/>
                <a:moveTo>
                  <a:pt x="4464361" y="3887629"/>
                </a:moveTo>
                <a:lnTo>
                  <a:pt x="4447219" y="3951032"/>
                </a:lnTo>
                <a:lnTo>
                  <a:pt x="4449788" y="3945610"/>
                </a:lnTo>
                <a:lnTo>
                  <a:pt x="4458042" y="3931642"/>
                </a:lnTo>
                <a:close/>
                <a:moveTo>
                  <a:pt x="5497455" y="3860297"/>
                </a:moveTo>
                <a:lnTo>
                  <a:pt x="5497454" y="3868735"/>
                </a:lnTo>
                <a:lnTo>
                  <a:pt x="5496941" y="3868220"/>
                </a:lnTo>
                <a:close/>
                <a:moveTo>
                  <a:pt x="5489018" y="3851862"/>
                </a:moveTo>
                <a:lnTo>
                  <a:pt x="5489416" y="3851862"/>
                </a:lnTo>
                <a:cubicBezTo>
                  <a:pt x="5489283" y="3854674"/>
                  <a:pt x="5489151" y="3857487"/>
                  <a:pt x="5489019" y="3860299"/>
                </a:cubicBezTo>
                <a:close/>
                <a:moveTo>
                  <a:pt x="5911079" y="3772494"/>
                </a:moveTo>
                <a:lnTo>
                  <a:pt x="5910807" y="3775940"/>
                </a:lnTo>
                <a:lnTo>
                  <a:pt x="5911685" y="3774713"/>
                </a:lnTo>
                <a:close/>
                <a:moveTo>
                  <a:pt x="6449798" y="3769517"/>
                </a:moveTo>
                <a:cubicBezTo>
                  <a:pt x="6445753" y="3768386"/>
                  <a:pt x="6441387" y="3774290"/>
                  <a:pt x="6435579" y="3779144"/>
                </a:cubicBezTo>
                <a:lnTo>
                  <a:pt x="6426392" y="3784213"/>
                </a:lnTo>
                <a:lnTo>
                  <a:pt x="6421513" y="3924977"/>
                </a:lnTo>
                <a:cubicBezTo>
                  <a:pt x="6417826" y="3973174"/>
                  <a:pt x="6412367" y="4020596"/>
                  <a:pt x="6405797" y="4066691"/>
                </a:cubicBezTo>
                <a:cubicBezTo>
                  <a:pt x="6404055" y="4086191"/>
                  <a:pt x="6407626" y="4101254"/>
                  <a:pt x="6410326" y="4126067"/>
                </a:cubicBezTo>
                <a:cubicBezTo>
                  <a:pt x="6404191" y="4167287"/>
                  <a:pt x="6400036" y="4200085"/>
                  <a:pt x="6395881" y="4232882"/>
                </a:cubicBezTo>
                <a:lnTo>
                  <a:pt x="6391736" y="4265027"/>
                </a:lnTo>
                <a:lnTo>
                  <a:pt x="6399816" y="4239321"/>
                </a:lnTo>
                <a:cubicBezTo>
                  <a:pt x="6402426" y="4210069"/>
                  <a:pt x="6404166" y="4190570"/>
                  <a:pt x="6405907" y="4171069"/>
                </a:cubicBezTo>
                <a:cubicBezTo>
                  <a:pt x="6420004" y="4123193"/>
                  <a:pt x="6413827" y="4137380"/>
                  <a:pt x="6428796" y="4079755"/>
                </a:cubicBezTo>
                <a:cubicBezTo>
                  <a:pt x="6429666" y="4070005"/>
                  <a:pt x="6419916" y="4069130"/>
                  <a:pt x="6419916" y="4069130"/>
                </a:cubicBezTo>
                <a:cubicBezTo>
                  <a:pt x="6421567" y="3995566"/>
                  <a:pt x="6430355" y="3952129"/>
                  <a:pt x="6433836" y="3913127"/>
                </a:cubicBezTo>
                <a:cubicBezTo>
                  <a:pt x="6438187" y="3864376"/>
                  <a:pt x="6446106" y="3830688"/>
                  <a:pt x="6455766" y="3777500"/>
                </a:cubicBezTo>
                <a:cubicBezTo>
                  <a:pt x="6453763" y="3772406"/>
                  <a:pt x="6451821" y="3770082"/>
                  <a:pt x="6449798" y="3769517"/>
                </a:cubicBezTo>
                <a:close/>
                <a:moveTo>
                  <a:pt x="6431269" y="3677444"/>
                </a:moveTo>
                <a:lnTo>
                  <a:pt x="6429099" y="3684082"/>
                </a:lnTo>
                <a:lnTo>
                  <a:pt x="6428712" y="3698653"/>
                </a:lnTo>
                <a:lnTo>
                  <a:pt x="6430840" y="3685964"/>
                </a:lnTo>
                <a:close/>
                <a:moveTo>
                  <a:pt x="6441196" y="3504743"/>
                </a:moveTo>
                <a:cubicBezTo>
                  <a:pt x="6440326" y="3514494"/>
                  <a:pt x="6440326" y="3514494"/>
                  <a:pt x="6440326" y="3514494"/>
                </a:cubicBezTo>
                <a:lnTo>
                  <a:pt x="6440393" y="3514771"/>
                </a:lnTo>
                <a:lnTo>
                  <a:pt x="6438704" y="3535807"/>
                </a:lnTo>
                <a:lnTo>
                  <a:pt x="6440401" y="3531965"/>
                </a:lnTo>
                <a:lnTo>
                  <a:pt x="6441548" y="3519646"/>
                </a:lnTo>
                <a:lnTo>
                  <a:pt x="6440393" y="3514771"/>
                </a:lnTo>
                <a:close/>
                <a:moveTo>
                  <a:pt x="6458019" y="3495196"/>
                </a:moveTo>
                <a:lnTo>
                  <a:pt x="6453910" y="3495641"/>
                </a:lnTo>
                <a:lnTo>
                  <a:pt x="6451579" y="3538789"/>
                </a:lnTo>
                <a:cubicBezTo>
                  <a:pt x="6448227" y="3565675"/>
                  <a:pt x="6443387" y="3593794"/>
                  <a:pt x="6438544" y="3621912"/>
                </a:cubicBezTo>
                <a:lnTo>
                  <a:pt x="6434839" y="3651648"/>
                </a:lnTo>
                <a:lnTo>
                  <a:pt x="6440156" y="3649560"/>
                </a:lnTo>
                <a:cubicBezTo>
                  <a:pt x="6442701" y="3648560"/>
                  <a:pt x="6445356" y="3646342"/>
                  <a:pt x="6448445" y="3639248"/>
                </a:cubicBezTo>
                <a:cubicBezTo>
                  <a:pt x="6448011" y="3644122"/>
                  <a:pt x="6450232" y="3646779"/>
                  <a:pt x="6452125" y="3653091"/>
                </a:cubicBezTo>
                <a:lnTo>
                  <a:pt x="6452316" y="3654200"/>
                </a:lnTo>
                <a:lnTo>
                  <a:pt x="6453358" y="3623160"/>
                </a:lnTo>
                <a:cubicBezTo>
                  <a:pt x="6455499" y="3578510"/>
                  <a:pt x="6458086" y="3535744"/>
                  <a:pt x="6456256" y="3501181"/>
                </a:cubicBezTo>
                <a:cubicBezTo>
                  <a:pt x="6458910" y="3498962"/>
                  <a:pt x="6459129" y="3496524"/>
                  <a:pt x="6458019" y="3495196"/>
                </a:cubicBezTo>
                <a:close/>
                <a:moveTo>
                  <a:pt x="5472148" y="3455387"/>
                </a:moveTo>
                <a:lnTo>
                  <a:pt x="5480584" y="3463821"/>
                </a:lnTo>
                <a:lnTo>
                  <a:pt x="5472148" y="3463821"/>
                </a:lnTo>
                <a:close/>
                <a:moveTo>
                  <a:pt x="5489019" y="3362594"/>
                </a:moveTo>
                <a:cubicBezTo>
                  <a:pt x="5489018" y="3430080"/>
                  <a:pt x="5489018" y="3455387"/>
                  <a:pt x="5497455" y="3514435"/>
                </a:cubicBezTo>
                <a:cubicBezTo>
                  <a:pt x="5514328" y="3506001"/>
                  <a:pt x="5522761" y="3539745"/>
                  <a:pt x="5522761" y="3581921"/>
                </a:cubicBezTo>
                <a:cubicBezTo>
                  <a:pt x="5522760" y="3624099"/>
                  <a:pt x="5522762" y="3666276"/>
                  <a:pt x="5531197" y="3666278"/>
                </a:cubicBezTo>
                <a:cubicBezTo>
                  <a:pt x="5539634" y="3708456"/>
                  <a:pt x="5522762" y="3767506"/>
                  <a:pt x="5514328" y="3809685"/>
                </a:cubicBezTo>
                <a:lnTo>
                  <a:pt x="5505888" y="3801249"/>
                </a:lnTo>
                <a:cubicBezTo>
                  <a:pt x="5505890" y="3804061"/>
                  <a:pt x="5505890" y="3806873"/>
                  <a:pt x="5505890" y="3809685"/>
                </a:cubicBezTo>
                <a:lnTo>
                  <a:pt x="5497454" y="3843426"/>
                </a:lnTo>
                <a:lnTo>
                  <a:pt x="5497455" y="3851862"/>
                </a:lnTo>
                <a:lnTo>
                  <a:pt x="5489416" y="3851862"/>
                </a:lnTo>
                <a:cubicBezTo>
                  <a:pt x="5489634" y="3847250"/>
                  <a:pt x="5489855" y="3842636"/>
                  <a:pt x="5490073" y="3838023"/>
                </a:cubicBezTo>
                <a:cubicBezTo>
                  <a:pt x="5486911" y="3823392"/>
                  <a:pt x="5474255" y="3826554"/>
                  <a:pt x="5480584" y="3801246"/>
                </a:cubicBezTo>
                <a:cubicBezTo>
                  <a:pt x="5489018" y="3801247"/>
                  <a:pt x="5489018" y="3801247"/>
                  <a:pt x="5489019" y="3792812"/>
                </a:cubicBezTo>
                <a:lnTo>
                  <a:pt x="5489019" y="3784378"/>
                </a:lnTo>
                <a:cubicBezTo>
                  <a:pt x="5497455" y="3784378"/>
                  <a:pt x="5497455" y="3784378"/>
                  <a:pt x="5497455" y="3775942"/>
                </a:cubicBezTo>
                <a:lnTo>
                  <a:pt x="5497455" y="3767506"/>
                </a:lnTo>
                <a:cubicBezTo>
                  <a:pt x="5489019" y="3767506"/>
                  <a:pt x="5489019" y="3775942"/>
                  <a:pt x="5489019" y="3767506"/>
                </a:cubicBezTo>
                <a:cubicBezTo>
                  <a:pt x="5489018" y="3742199"/>
                  <a:pt x="5497455" y="3716890"/>
                  <a:pt x="5480584" y="3700021"/>
                </a:cubicBezTo>
                <a:cubicBezTo>
                  <a:pt x="5489018" y="3708454"/>
                  <a:pt x="5489018" y="3708454"/>
                  <a:pt x="5489019" y="3700021"/>
                </a:cubicBezTo>
                <a:lnTo>
                  <a:pt x="5489018" y="3683147"/>
                </a:lnTo>
                <a:lnTo>
                  <a:pt x="5489019" y="3674714"/>
                </a:lnTo>
                <a:cubicBezTo>
                  <a:pt x="5505891" y="3649407"/>
                  <a:pt x="5480583" y="3624099"/>
                  <a:pt x="5497455" y="3590358"/>
                </a:cubicBezTo>
                <a:lnTo>
                  <a:pt x="5489019" y="3590355"/>
                </a:lnTo>
                <a:cubicBezTo>
                  <a:pt x="5497455" y="3590358"/>
                  <a:pt x="5497454" y="3581921"/>
                  <a:pt x="5497454" y="3581921"/>
                </a:cubicBezTo>
                <a:lnTo>
                  <a:pt x="5489016" y="3573485"/>
                </a:lnTo>
                <a:cubicBezTo>
                  <a:pt x="5489019" y="3548178"/>
                  <a:pt x="5489019" y="3522871"/>
                  <a:pt x="5489019" y="3522871"/>
                </a:cubicBezTo>
                <a:cubicBezTo>
                  <a:pt x="5489019" y="3497563"/>
                  <a:pt x="5480584" y="3539742"/>
                  <a:pt x="5480583" y="3497564"/>
                </a:cubicBezTo>
                <a:cubicBezTo>
                  <a:pt x="5489018" y="3506001"/>
                  <a:pt x="5497454" y="3497563"/>
                  <a:pt x="5489019" y="3489128"/>
                </a:cubicBezTo>
                <a:cubicBezTo>
                  <a:pt x="5480583" y="3480694"/>
                  <a:pt x="5472148" y="3522871"/>
                  <a:pt x="5472148" y="3480692"/>
                </a:cubicBezTo>
                <a:lnTo>
                  <a:pt x="5480583" y="3480694"/>
                </a:lnTo>
                <a:lnTo>
                  <a:pt x="5480584" y="3472258"/>
                </a:lnTo>
                <a:lnTo>
                  <a:pt x="5480584" y="3463821"/>
                </a:lnTo>
                <a:cubicBezTo>
                  <a:pt x="5480584" y="3461009"/>
                  <a:pt x="5480583" y="3458197"/>
                  <a:pt x="5480583" y="3455387"/>
                </a:cubicBezTo>
                <a:cubicBezTo>
                  <a:pt x="5480582" y="3452574"/>
                  <a:pt x="5480583" y="3449762"/>
                  <a:pt x="5480584" y="3446949"/>
                </a:cubicBezTo>
                <a:cubicBezTo>
                  <a:pt x="5489019" y="3446949"/>
                  <a:pt x="5489019" y="3438514"/>
                  <a:pt x="5489018" y="3430080"/>
                </a:cubicBezTo>
                <a:cubicBezTo>
                  <a:pt x="5480583" y="3430080"/>
                  <a:pt x="5480584" y="3421642"/>
                  <a:pt x="5480583" y="3413208"/>
                </a:cubicBezTo>
                <a:cubicBezTo>
                  <a:pt x="5489018" y="3404771"/>
                  <a:pt x="5489018" y="3379464"/>
                  <a:pt x="5489019" y="3362594"/>
                </a:cubicBezTo>
                <a:close/>
                <a:moveTo>
                  <a:pt x="6476672" y="3330681"/>
                </a:moveTo>
                <a:lnTo>
                  <a:pt x="6474216" y="3344735"/>
                </a:lnTo>
                <a:lnTo>
                  <a:pt x="6474237" y="3389156"/>
                </a:lnTo>
                <a:lnTo>
                  <a:pt x="6473057" y="3436128"/>
                </a:lnTo>
                <a:lnTo>
                  <a:pt x="6474117" y="3429860"/>
                </a:lnTo>
                <a:cubicBezTo>
                  <a:pt x="6476661" y="3419416"/>
                  <a:pt x="6479967" y="3409885"/>
                  <a:pt x="6484385" y="3401681"/>
                </a:cubicBezTo>
                <a:cubicBezTo>
                  <a:pt x="6480358" y="3377977"/>
                  <a:pt x="6478049" y="3355656"/>
                  <a:pt x="6476754" y="3334041"/>
                </a:cubicBezTo>
                <a:close/>
                <a:moveTo>
                  <a:pt x="4591997" y="3197452"/>
                </a:moveTo>
                <a:cubicBezTo>
                  <a:pt x="4566940" y="3202074"/>
                  <a:pt x="4574374" y="3225850"/>
                  <a:pt x="4573874" y="3239660"/>
                </a:cubicBezTo>
                <a:cubicBezTo>
                  <a:pt x="4571538" y="3532716"/>
                  <a:pt x="4528026" y="3817368"/>
                  <a:pt x="4466612" y="4099989"/>
                </a:cubicBezTo>
                <a:lnTo>
                  <a:pt x="4461265" y="4132980"/>
                </a:lnTo>
                <a:cubicBezTo>
                  <a:pt x="4459609" y="4140525"/>
                  <a:pt x="4456610" y="4146984"/>
                  <a:pt x="4451817" y="4150441"/>
                </a:cubicBezTo>
                <a:lnTo>
                  <a:pt x="4445021" y="4150252"/>
                </a:lnTo>
                <a:lnTo>
                  <a:pt x="4440617" y="4171396"/>
                </a:lnTo>
                <a:cubicBezTo>
                  <a:pt x="4432827" y="4201347"/>
                  <a:pt x="4422793" y="4232709"/>
                  <a:pt x="4419203" y="4256889"/>
                </a:cubicBezTo>
                <a:cubicBezTo>
                  <a:pt x="4411381" y="4274332"/>
                  <a:pt x="4408559" y="4269841"/>
                  <a:pt x="4407405" y="4258040"/>
                </a:cubicBezTo>
                <a:cubicBezTo>
                  <a:pt x="4405225" y="4284465"/>
                  <a:pt x="4391248" y="4312041"/>
                  <a:pt x="4396892" y="4321021"/>
                </a:cubicBezTo>
                <a:cubicBezTo>
                  <a:pt x="4384069" y="4360400"/>
                  <a:pt x="4374579" y="4385155"/>
                  <a:pt x="4369578" y="4407090"/>
                </a:cubicBezTo>
                <a:cubicBezTo>
                  <a:pt x="4360089" y="4431845"/>
                  <a:pt x="4352267" y="4449289"/>
                  <a:pt x="4333800" y="4479686"/>
                </a:cubicBezTo>
                <a:cubicBezTo>
                  <a:pt x="4326489" y="4478016"/>
                  <a:pt x="4332646" y="4467883"/>
                  <a:pt x="4325334" y="4466213"/>
                </a:cubicBezTo>
                <a:cubicBezTo>
                  <a:pt x="4306356" y="4515724"/>
                  <a:pt x="4298021" y="4552281"/>
                  <a:pt x="4280710" y="4594480"/>
                </a:cubicBezTo>
                <a:cubicBezTo>
                  <a:pt x="4270709" y="4638349"/>
                  <a:pt x="4253397" y="4680548"/>
                  <a:pt x="4225440" y="4735700"/>
                </a:cubicBezTo>
                <a:cubicBezTo>
                  <a:pt x="4236597" y="4703634"/>
                  <a:pt x="4221464" y="4719407"/>
                  <a:pt x="4207997" y="4727870"/>
                </a:cubicBezTo>
                <a:cubicBezTo>
                  <a:pt x="4203508" y="4730690"/>
                  <a:pt x="4201841" y="4738002"/>
                  <a:pt x="4197352" y="4740823"/>
                </a:cubicBezTo>
                <a:cubicBezTo>
                  <a:pt x="4197352" y="4740823"/>
                  <a:pt x="4194531" y="4736333"/>
                  <a:pt x="4196197" y="4729021"/>
                </a:cubicBezTo>
                <a:cubicBezTo>
                  <a:pt x="4196197" y="4729021"/>
                  <a:pt x="4196197" y="4729021"/>
                  <a:pt x="4197864" y="4721710"/>
                </a:cubicBezTo>
                <a:cubicBezTo>
                  <a:pt x="4194531" y="4736333"/>
                  <a:pt x="4186065" y="4722860"/>
                  <a:pt x="4198377" y="4702596"/>
                </a:cubicBezTo>
                <a:cubicBezTo>
                  <a:pt x="4198377" y="4702596"/>
                  <a:pt x="4198377" y="4702596"/>
                  <a:pt x="4205687" y="4704265"/>
                </a:cubicBezTo>
                <a:cubicBezTo>
                  <a:pt x="4210175" y="4701445"/>
                  <a:pt x="4211842" y="4694134"/>
                  <a:pt x="4211842" y="4694134"/>
                </a:cubicBezTo>
                <a:cubicBezTo>
                  <a:pt x="4219153" y="4695804"/>
                  <a:pt x="4214665" y="4698624"/>
                  <a:pt x="4212998" y="4705936"/>
                </a:cubicBezTo>
                <a:cubicBezTo>
                  <a:pt x="4212998" y="4705936"/>
                  <a:pt x="4212998" y="4705936"/>
                  <a:pt x="4211331" y="4713247"/>
                </a:cubicBezTo>
                <a:cubicBezTo>
                  <a:pt x="4228131" y="4690161"/>
                  <a:pt x="4247110" y="4640651"/>
                  <a:pt x="4241466" y="4631670"/>
                </a:cubicBezTo>
                <a:cubicBezTo>
                  <a:pt x="4260444" y="4582159"/>
                  <a:pt x="4289555" y="4538810"/>
                  <a:pt x="4288913" y="4507894"/>
                </a:cubicBezTo>
                <a:cubicBezTo>
                  <a:pt x="4300068" y="4475827"/>
                  <a:pt x="4304045" y="4492119"/>
                  <a:pt x="4316357" y="4471856"/>
                </a:cubicBezTo>
                <a:cubicBezTo>
                  <a:pt x="4327513" y="4439788"/>
                  <a:pt x="4315713" y="4440940"/>
                  <a:pt x="4320714" y="4419005"/>
                </a:cubicBezTo>
                <a:cubicBezTo>
                  <a:pt x="4343669" y="4385788"/>
                  <a:pt x="4350337" y="4356541"/>
                  <a:pt x="4355338" y="4334607"/>
                </a:cubicBezTo>
                <a:cubicBezTo>
                  <a:pt x="4360337" y="4312673"/>
                  <a:pt x="4362517" y="4286248"/>
                  <a:pt x="4378161" y="4251360"/>
                </a:cubicBezTo>
                <a:cubicBezTo>
                  <a:pt x="4387139" y="4245719"/>
                  <a:pt x="4393294" y="4235587"/>
                  <a:pt x="4394450" y="4247389"/>
                </a:cubicBezTo>
                <a:cubicBezTo>
                  <a:pt x="4402400" y="4225167"/>
                  <a:pt x="4408563" y="4204459"/>
                  <a:pt x="4413578" y="4184571"/>
                </a:cubicBezTo>
                <a:lnTo>
                  <a:pt x="4421652" y="4146369"/>
                </a:lnTo>
                <a:lnTo>
                  <a:pt x="4419667" y="4145669"/>
                </a:lnTo>
                <a:cubicBezTo>
                  <a:pt x="4411835" y="4140006"/>
                  <a:pt x="4415040" y="4130269"/>
                  <a:pt x="4417525" y="4118952"/>
                </a:cubicBezTo>
                <a:lnTo>
                  <a:pt x="4441264" y="4013294"/>
                </a:lnTo>
                <a:lnTo>
                  <a:pt x="4436422" y="4018999"/>
                </a:lnTo>
                <a:cubicBezTo>
                  <a:pt x="4434811" y="4020794"/>
                  <a:pt x="4433163" y="4022220"/>
                  <a:pt x="4431567" y="4022637"/>
                </a:cubicBezTo>
                <a:lnTo>
                  <a:pt x="4428326" y="4020913"/>
                </a:lnTo>
                <a:lnTo>
                  <a:pt x="4391474" y="4157215"/>
                </a:lnTo>
                <a:cubicBezTo>
                  <a:pt x="4245872" y="4587483"/>
                  <a:pt x="4023359" y="4982296"/>
                  <a:pt x="3740297" y="5325287"/>
                </a:cubicBezTo>
                <a:lnTo>
                  <a:pt x="3673269" y="5399037"/>
                </a:lnTo>
                <a:lnTo>
                  <a:pt x="3669727" y="5403831"/>
                </a:lnTo>
                <a:lnTo>
                  <a:pt x="3640004" y="5455366"/>
                </a:lnTo>
                <a:lnTo>
                  <a:pt x="3518669" y="5580675"/>
                </a:lnTo>
                <a:lnTo>
                  <a:pt x="3333378" y="5787546"/>
                </a:lnTo>
                <a:cubicBezTo>
                  <a:pt x="3122018" y="6000957"/>
                  <a:pt x="2889704" y="6191657"/>
                  <a:pt x="2632692" y="6357958"/>
                </a:cubicBezTo>
                <a:cubicBezTo>
                  <a:pt x="2733788" y="6296630"/>
                  <a:pt x="2834388" y="6234681"/>
                  <a:pt x="2932959" y="6170259"/>
                </a:cubicBezTo>
                <a:lnTo>
                  <a:pt x="3209727" y="5975694"/>
                </a:lnTo>
                <a:lnTo>
                  <a:pt x="3479318" y="5724393"/>
                </a:lnTo>
                <a:cubicBezTo>
                  <a:pt x="3527839" y="5672164"/>
                  <a:pt x="3581129" y="5623787"/>
                  <a:pt x="3630789" y="5574052"/>
                </a:cubicBezTo>
                <a:cubicBezTo>
                  <a:pt x="3634645" y="5569283"/>
                  <a:pt x="3637645" y="5562643"/>
                  <a:pt x="3641784" y="5558498"/>
                </a:cubicBezTo>
                <a:lnTo>
                  <a:pt x="3648847" y="5558267"/>
                </a:lnTo>
                <a:lnTo>
                  <a:pt x="3723992" y="5473810"/>
                </a:lnTo>
                <a:lnTo>
                  <a:pt x="3661585" y="5560315"/>
                </a:lnTo>
                <a:lnTo>
                  <a:pt x="3668289" y="5568400"/>
                </a:lnTo>
                <a:lnTo>
                  <a:pt x="3671349" y="5565159"/>
                </a:lnTo>
                <a:cubicBezTo>
                  <a:pt x="3687213" y="5548535"/>
                  <a:pt x="3700002" y="5533309"/>
                  <a:pt x="3704743" y="5518593"/>
                </a:cubicBezTo>
                <a:cubicBezTo>
                  <a:pt x="3725755" y="5491925"/>
                  <a:pt x="3724196" y="5508623"/>
                  <a:pt x="3742448" y="5493487"/>
                </a:cubicBezTo>
                <a:cubicBezTo>
                  <a:pt x="3763460" y="5466819"/>
                  <a:pt x="3751931" y="5464055"/>
                  <a:pt x="3763817" y="5444954"/>
                </a:cubicBezTo>
                <a:cubicBezTo>
                  <a:pt x="3796358" y="5421049"/>
                  <a:pt x="3812206" y="5395582"/>
                  <a:pt x="3824093" y="5376481"/>
                </a:cubicBezTo>
                <a:cubicBezTo>
                  <a:pt x="3835979" y="5357380"/>
                  <a:pt x="3846665" y="5333114"/>
                  <a:pt x="3872840" y="5305243"/>
                </a:cubicBezTo>
                <a:cubicBezTo>
                  <a:pt x="3883167" y="5302842"/>
                  <a:pt x="3892293" y="5295273"/>
                  <a:pt x="3889533" y="5306806"/>
                </a:cubicBezTo>
                <a:cubicBezTo>
                  <a:pt x="3948607" y="5233167"/>
                  <a:pt x="3972737" y="5173101"/>
                  <a:pt x="4015119" y="5097899"/>
                </a:cubicBezTo>
                <a:cubicBezTo>
                  <a:pt x="4009956" y="5099101"/>
                  <a:pt x="3996867" y="5113036"/>
                  <a:pt x="3994464" y="5102704"/>
                </a:cubicBezTo>
                <a:cubicBezTo>
                  <a:pt x="4022556" y="5036271"/>
                  <a:pt x="4055942" y="5039396"/>
                  <a:pt x="4092802" y="4987260"/>
                </a:cubicBezTo>
                <a:cubicBezTo>
                  <a:pt x="4098478" y="4994108"/>
                  <a:pt x="4087401" y="5007915"/>
                  <a:pt x="4080850" y="5021436"/>
                </a:cubicBezTo>
                <a:lnTo>
                  <a:pt x="4078382" y="5029071"/>
                </a:lnTo>
                <a:lnTo>
                  <a:pt x="4076190" y="5029922"/>
                </a:lnTo>
                <a:cubicBezTo>
                  <a:pt x="4075695" y="5030717"/>
                  <a:pt x="4075996" y="5032009"/>
                  <a:pt x="4076596" y="5034592"/>
                </a:cubicBezTo>
                <a:lnTo>
                  <a:pt x="4078382" y="5029071"/>
                </a:lnTo>
                <a:lnTo>
                  <a:pt x="4080559" y="5028225"/>
                </a:lnTo>
                <a:cubicBezTo>
                  <a:pt x="4084521" y="5021858"/>
                  <a:pt x="4089684" y="5020657"/>
                  <a:pt x="4085722" y="5027024"/>
                </a:cubicBezTo>
                <a:cubicBezTo>
                  <a:pt x="4085722" y="5027024"/>
                  <a:pt x="4082961" y="5038557"/>
                  <a:pt x="4077797" y="5039757"/>
                </a:cubicBezTo>
                <a:cubicBezTo>
                  <a:pt x="4077797" y="5039757"/>
                  <a:pt x="4079000" y="5044924"/>
                  <a:pt x="4079000" y="5044924"/>
                </a:cubicBezTo>
                <a:cubicBezTo>
                  <a:pt x="4079000" y="5044924"/>
                  <a:pt x="4079000" y="5044924"/>
                  <a:pt x="4073836" y="5046125"/>
                </a:cubicBezTo>
                <a:cubicBezTo>
                  <a:pt x="4053668" y="5099823"/>
                  <a:pt x="4027135" y="5149558"/>
                  <a:pt x="3990632" y="5179830"/>
                </a:cubicBezTo>
                <a:cubicBezTo>
                  <a:pt x="3988715" y="5218392"/>
                  <a:pt x="3932401" y="5280498"/>
                  <a:pt x="3909830" y="5323866"/>
                </a:cubicBezTo>
                <a:cubicBezTo>
                  <a:pt x="3896742" y="5337801"/>
                  <a:pt x="3895541" y="5332635"/>
                  <a:pt x="3898301" y="5321102"/>
                </a:cubicBezTo>
                <a:cubicBezTo>
                  <a:pt x="3887617" y="5345369"/>
                  <a:pt x="3865403" y="5366871"/>
                  <a:pt x="3867806" y="5377204"/>
                </a:cubicBezTo>
                <a:cubicBezTo>
                  <a:pt x="3842832" y="5410239"/>
                  <a:pt x="3825782" y="5430541"/>
                  <a:pt x="3813895" y="5449641"/>
                </a:cubicBezTo>
                <a:cubicBezTo>
                  <a:pt x="3796845" y="5469943"/>
                  <a:pt x="3783758" y="5483878"/>
                  <a:pt x="3756379" y="5506583"/>
                </a:cubicBezTo>
                <a:cubicBezTo>
                  <a:pt x="3750015" y="5502617"/>
                  <a:pt x="3759140" y="5495049"/>
                  <a:pt x="3752775" y="5491084"/>
                </a:cubicBezTo>
                <a:cubicBezTo>
                  <a:pt x="3735725" y="5511386"/>
                  <a:pt x="3722248" y="5529496"/>
                  <a:pt x="3709265" y="5546809"/>
                </a:cubicBezTo>
                <a:lnTo>
                  <a:pt x="3669885" y="5596303"/>
                </a:lnTo>
                <a:lnTo>
                  <a:pt x="3646499" y="5639958"/>
                </a:lnTo>
                <a:cubicBezTo>
                  <a:pt x="3636807" y="5653411"/>
                  <a:pt x="3625640" y="5665276"/>
                  <a:pt x="3613620" y="5675270"/>
                </a:cubicBezTo>
                <a:cubicBezTo>
                  <a:pt x="3546271" y="5739090"/>
                  <a:pt x="3481820" y="5807614"/>
                  <a:pt x="3413507" y="5872624"/>
                </a:cubicBezTo>
                <a:lnTo>
                  <a:pt x="3322805" y="5952776"/>
                </a:lnTo>
                <a:lnTo>
                  <a:pt x="3320558" y="5955085"/>
                </a:lnTo>
                <a:lnTo>
                  <a:pt x="3314757" y="5959888"/>
                </a:lnTo>
                <a:lnTo>
                  <a:pt x="3307300" y="5966478"/>
                </a:lnTo>
                <a:lnTo>
                  <a:pt x="3303928" y="5968852"/>
                </a:lnTo>
                <a:lnTo>
                  <a:pt x="3201349" y="6053762"/>
                </a:lnTo>
                <a:lnTo>
                  <a:pt x="3207992" y="6056670"/>
                </a:lnTo>
                <a:cubicBezTo>
                  <a:pt x="3213890" y="6057419"/>
                  <a:pt x="3219782" y="6056712"/>
                  <a:pt x="3225724" y="6055701"/>
                </a:cubicBezTo>
                <a:lnTo>
                  <a:pt x="3234055" y="6055584"/>
                </a:lnTo>
                <a:lnTo>
                  <a:pt x="3383085" y="5947757"/>
                </a:lnTo>
                <a:lnTo>
                  <a:pt x="3692178" y="5663100"/>
                </a:lnTo>
                <a:lnTo>
                  <a:pt x="3726668" y="5628774"/>
                </a:lnTo>
                <a:cubicBezTo>
                  <a:pt x="3734588" y="5620072"/>
                  <a:pt x="3741869" y="5609965"/>
                  <a:pt x="3751517" y="5601329"/>
                </a:cubicBezTo>
                <a:lnTo>
                  <a:pt x="3758066" y="5598201"/>
                </a:lnTo>
                <a:lnTo>
                  <a:pt x="4021526" y="5278330"/>
                </a:lnTo>
                <a:lnTo>
                  <a:pt x="4018741" y="5279415"/>
                </a:lnTo>
                <a:cubicBezTo>
                  <a:pt x="4013800" y="5281340"/>
                  <a:pt x="4010786" y="5288207"/>
                  <a:pt x="4005846" y="5290131"/>
                </a:cubicBezTo>
                <a:cubicBezTo>
                  <a:pt x="4005846" y="5290131"/>
                  <a:pt x="4003921" y="5285190"/>
                  <a:pt x="4006936" y="5278323"/>
                </a:cubicBezTo>
                <a:cubicBezTo>
                  <a:pt x="4006936" y="5278323"/>
                  <a:pt x="4006936" y="5278323"/>
                  <a:pt x="4009950" y="5271457"/>
                </a:cubicBezTo>
                <a:cubicBezTo>
                  <a:pt x="4003921" y="5285190"/>
                  <a:pt x="3998145" y="5270364"/>
                  <a:pt x="4014054" y="5252781"/>
                </a:cubicBezTo>
                <a:cubicBezTo>
                  <a:pt x="4014054" y="5252781"/>
                  <a:pt x="4014054" y="5252781"/>
                  <a:pt x="4020918" y="5255799"/>
                </a:cubicBezTo>
                <a:cubicBezTo>
                  <a:pt x="4025859" y="5253874"/>
                  <a:pt x="4028873" y="5247008"/>
                  <a:pt x="4028873" y="5247008"/>
                </a:cubicBezTo>
                <a:cubicBezTo>
                  <a:pt x="4035738" y="5250025"/>
                  <a:pt x="4030799" y="5251950"/>
                  <a:pt x="4027784" y="5258816"/>
                </a:cubicBezTo>
                <a:cubicBezTo>
                  <a:pt x="4027784" y="5258816"/>
                  <a:pt x="4027784" y="5258816"/>
                  <a:pt x="4024769" y="5265682"/>
                </a:cubicBezTo>
                <a:cubicBezTo>
                  <a:pt x="4045619" y="5246176"/>
                  <a:pt x="4073585" y="5201129"/>
                  <a:pt x="4069734" y="5191244"/>
                </a:cubicBezTo>
                <a:cubicBezTo>
                  <a:pt x="4097702" y="5146196"/>
                  <a:pt x="4134459" y="5109107"/>
                  <a:pt x="4139652" y="5078624"/>
                </a:cubicBezTo>
                <a:cubicBezTo>
                  <a:pt x="4156650" y="5049234"/>
                  <a:pt x="4157486" y="5065984"/>
                  <a:pt x="4173395" y="5048402"/>
                </a:cubicBezTo>
                <a:cubicBezTo>
                  <a:pt x="4190393" y="5019012"/>
                  <a:pt x="4178588" y="5017919"/>
                  <a:pt x="4187632" y="4997320"/>
                </a:cubicBezTo>
                <a:cubicBezTo>
                  <a:pt x="4216435" y="4969022"/>
                  <a:pt x="4228493" y="4941556"/>
                  <a:pt x="4237537" y="4920957"/>
                </a:cubicBezTo>
                <a:cubicBezTo>
                  <a:pt x="4246580" y="4900358"/>
                  <a:pt x="4253699" y="4874816"/>
                  <a:pt x="4275637" y="4843501"/>
                </a:cubicBezTo>
                <a:cubicBezTo>
                  <a:pt x="4285516" y="4839652"/>
                  <a:pt x="4293471" y="4830861"/>
                  <a:pt x="4292382" y="4842669"/>
                </a:cubicBezTo>
                <a:cubicBezTo>
                  <a:pt x="4340361" y="4761364"/>
                  <a:pt x="4355687" y="4698473"/>
                  <a:pt x="4386922" y="4618000"/>
                </a:cubicBezTo>
                <a:cubicBezTo>
                  <a:pt x="4381981" y="4619925"/>
                  <a:pt x="4371013" y="4635583"/>
                  <a:pt x="4367162" y="4625699"/>
                </a:cubicBezTo>
                <a:cubicBezTo>
                  <a:pt x="4380917" y="4573381"/>
                  <a:pt x="4403194" y="4559366"/>
                  <a:pt x="4425731" y="4531642"/>
                </a:cubicBezTo>
                <a:lnTo>
                  <a:pt x="4440463" y="4509053"/>
                </a:lnTo>
                <a:lnTo>
                  <a:pt x="4496479" y="4324901"/>
                </a:lnTo>
                <a:cubicBezTo>
                  <a:pt x="4521568" y="4233685"/>
                  <a:pt x="4543234" y="4141480"/>
                  <a:pt x="4558379" y="4048002"/>
                </a:cubicBezTo>
                <a:cubicBezTo>
                  <a:pt x="4569850" y="3998639"/>
                  <a:pt x="4590786" y="3955149"/>
                  <a:pt x="4558015" y="3905566"/>
                </a:cubicBezTo>
                <a:cubicBezTo>
                  <a:pt x="4538300" y="3877199"/>
                  <a:pt x="4553615" y="3836270"/>
                  <a:pt x="4557679" y="3800467"/>
                </a:cubicBezTo>
                <a:cubicBezTo>
                  <a:pt x="4590780" y="3612230"/>
                  <a:pt x="4599074" y="3421712"/>
                  <a:pt x="4604555" y="3232475"/>
                </a:cubicBezTo>
                <a:cubicBezTo>
                  <a:pt x="4605057" y="3218665"/>
                  <a:pt x="4606838" y="3207668"/>
                  <a:pt x="4591997" y="3197452"/>
                </a:cubicBezTo>
                <a:close/>
                <a:moveTo>
                  <a:pt x="6452746" y="3122946"/>
                </a:moveTo>
                <a:lnTo>
                  <a:pt x="6453162" y="3130579"/>
                </a:lnTo>
                <a:cubicBezTo>
                  <a:pt x="6454002" y="3144398"/>
                  <a:pt x="6455020" y="3157082"/>
                  <a:pt x="6456587" y="3167050"/>
                </a:cubicBezTo>
                <a:lnTo>
                  <a:pt x="6461451" y="3181937"/>
                </a:lnTo>
                <a:lnTo>
                  <a:pt x="6467043" y="3130919"/>
                </a:lnTo>
                <a:lnTo>
                  <a:pt x="6466334" y="3130706"/>
                </a:lnTo>
                <a:cubicBezTo>
                  <a:pt x="6460900" y="3134825"/>
                  <a:pt x="6459629" y="3169723"/>
                  <a:pt x="6458257" y="3143801"/>
                </a:cubicBezTo>
                <a:cubicBezTo>
                  <a:pt x="6457582" y="3137599"/>
                  <a:pt x="6456467" y="3132892"/>
                  <a:pt x="6455200" y="3129015"/>
                </a:cubicBezTo>
                <a:close/>
                <a:moveTo>
                  <a:pt x="5899755" y="3090904"/>
                </a:moveTo>
                <a:lnTo>
                  <a:pt x="5899749" y="3090971"/>
                </a:lnTo>
                <a:cubicBezTo>
                  <a:pt x="5919838" y="3123943"/>
                  <a:pt x="5908169" y="3206962"/>
                  <a:pt x="5913876" y="3255517"/>
                </a:cubicBezTo>
                <a:cubicBezTo>
                  <a:pt x="5910883" y="3274399"/>
                  <a:pt x="5906986" y="3270802"/>
                  <a:pt x="5902787" y="3259712"/>
                </a:cubicBezTo>
                <a:cubicBezTo>
                  <a:pt x="5907589" y="3285788"/>
                  <a:pt x="5901302" y="3316058"/>
                  <a:pt x="5909097" y="3323253"/>
                </a:cubicBezTo>
                <a:cubicBezTo>
                  <a:pt x="5907008" y="3364613"/>
                  <a:pt x="5904317" y="3390988"/>
                  <a:pt x="5905223" y="3413467"/>
                </a:cubicBezTo>
                <a:cubicBezTo>
                  <a:pt x="5902530" y="3439842"/>
                  <a:pt x="5899538" y="3458724"/>
                  <a:pt x="5889655" y="3492889"/>
                </a:cubicBezTo>
                <a:cubicBezTo>
                  <a:pt x="5882162" y="3493189"/>
                  <a:pt x="5885456" y="3481799"/>
                  <a:pt x="5877964" y="3482098"/>
                </a:cubicBezTo>
                <a:cubicBezTo>
                  <a:pt x="5875272" y="3508474"/>
                  <a:pt x="5874304" y="3531026"/>
                  <a:pt x="5873297" y="3552644"/>
                </a:cubicBezTo>
                <a:lnTo>
                  <a:pt x="5868721" y="3613366"/>
                </a:lnTo>
                <a:lnTo>
                  <a:pt x="5868626" y="3615664"/>
                </a:lnTo>
                <a:cubicBezTo>
                  <a:pt x="5868626" y="3657842"/>
                  <a:pt x="5885498" y="3615664"/>
                  <a:pt x="5902370" y="3649406"/>
                </a:cubicBezTo>
                <a:cubicBezTo>
                  <a:pt x="5893933" y="3691583"/>
                  <a:pt x="5902370" y="3708456"/>
                  <a:pt x="5893933" y="3759069"/>
                </a:cubicBezTo>
                <a:cubicBezTo>
                  <a:pt x="5902370" y="3759071"/>
                  <a:pt x="5910805" y="3742199"/>
                  <a:pt x="5910807" y="3708454"/>
                </a:cubicBezTo>
                <a:cubicBezTo>
                  <a:pt x="5910806" y="3716891"/>
                  <a:pt x="5912915" y="3725327"/>
                  <a:pt x="5913969" y="3735871"/>
                </a:cubicBezTo>
                <a:lnTo>
                  <a:pt x="5913771" y="3738386"/>
                </a:lnTo>
                <a:lnTo>
                  <a:pt x="5919568" y="3702380"/>
                </a:lnTo>
                <a:cubicBezTo>
                  <a:pt x="5922793" y="3683032"/>
                  <a:pt x="5924516" y="3666146"/>
                  <a:pt x="5920803" y="3653480"/>
                </a:cubicBezTo>
                <a:cubicBezTo>
                  <a:pt x="5922843" y="3624570"/>
                  <a:pt x="5929754" y="3637108"/>
                  <a:pt x="5935379" y="3617663"/>
                </a:cubicBezTo>
                <a:cubicBezTo>
                  <a:pt x="5937419" y="3588753"/>
                  <a:pt x="5927953" y="3592333"/>
                  <a:pt x="5927180" y="3573144"/>
                </a:cubicBezTo>
                <a:cubicBezTo>
                  <a:pt x="5938686" y="3540652"/>
                  <a:pt x="5937656" y="3515068"/>
                  <a:pt x="5936885" y="3495878"/>
                </a:cubicBezTo>
                <a:cubicBezTo>
                  <a:pt x="5936112" y="3476689"/>
                  <a:pt x="5932013" y="3454430"/>
                  <a:pt x="5937123" y="3422193"/>
                </a:cubicBezTo>
                <a:cubicBezTo>
                  <a:pt x="5943262" y="3415542"/>
                  <a:pt x="5946073" y="3405820"/>
                  <a:pt x="5949659" y="3415287"/>
                </a:cubicBezTo>
                <a:cubicBezTo>
                  <a:pt x="5952847" y="3375119"/>
                  <a:pt x="5951495" y="3341537"/>
                  <a:pt x="5948577" y="3308820"/>
                </a:cubicBezTo>
                <a:lnTo>
                  <a:pt x="5940173" y="3227623"/>
                </a:lnTo>
                <a:lnTo>
                  <a:pt x="5936112" y="3227623"/>
                </a:lnTo>
                <a:lnTo>
                  <a:pt x="5934113" y="3216005"/>
                </a:lnTo>
                <a:lnTo>
                  <a:pt x="5933300" y="3217735"/>
                </a:lnTo>
                <a:cubicBezTo>
                  <a:pt x="5931445" y="3221411"/>
                  <a:pt x="5929143" y="3223905"/>
                  <a:pt x="5925816" y="3220835"/>
                </a:cubicBezTo>
                <a:cubicBezTo>
                  <a:pt x="5922807" y="3205739"/>
                  <a:pt x="5922115" y="3193554"/>
                  <a:pt x="5922789" y="3182917"/>
                </a:cubicBezTo>
                <a:lnTo>
                  <a:pt x="5925668" y="3166923"/>
                </a:lnTo>
                <a:lnTo>
                  <a:pt x="5922799" y="3150253"/>
                </a:lnTo>
                <a:close/>
                <a:moveTo>
                  <a:pt x="6470079" y="2971783"/>
                </a:moveTo>
                <a:lnTo>
                  <a:pt x="6459848" y="2985189"/>
                </a:lnTo>
                <a:lnTo>
                  <a:pt x="6446665" y="2989730"/>
                </a:lnTo>
                <a:lnTo>
                  <a:pt x="6447438" y="2994236"/>
                </a:lnTo>
                <a:cubicBezTo>
                  <a:pt x="6455446" y="3014611"/>
                  <a:pt x="6450136" y="3019049"/>
                  <a:pt x="6440386" y="3018174"/>
                </a:cubicBezTo>
                <a:cubicBezTo>
                  <a:pt x="6446611" y="3031019"/>
                  <a:pt x="6449095" y="3058268"/>
                  <a:pt x="6450805" y="3087293"/>
                </a:cubicBezTo>
                <a:lnTo>
                  <a:pt x="6451373" y="3097752"/>
                </a:lnTo>
                <a:lnTo>
                  <a:pt x="6456557" y="3096583"/>
                </a:lnTo>
                <a:cubicBezTo>
                  <a:pt x="6460436" y="3093129"/>
                  <a:pt x="6463655" y="3087372"/>
                  <a:pt x="6467490" y="3085383"/>
                </a:cubicBezTo>
                <a:lnTo>
                  <a:pt x="6469775" y="3085600"/>
                </a:lnTo>
                <a:lnTo>
                  <a:pt x="6473655" y="3017169"/>
                </a:lnTo>
                <a:lnTo>
                  <a:pt x="6473968" y="2994029"/>
                </a:lnTo>
                <a:close/>
                <a:moveTo>
                  <a:pt x="5796128" y="2808658"/>
                </a:moveTo>
                <a:lnTo>
                  <a:pt x="5796854" y="2813211"/>
                </a:lnTo>
                <a:cubicBezTo>
                  <a:pt x="5798396" y="2839886"/>
                  <a:pt x="5796605" y="2865287"/>
                  <a:pt x="5790016" y="2888065"/>
                </a:cubicBezTo>
                <a:cubicBezTo>
                  <a:pt x="5810105" y="2921037"/>
                  <a:pt x="5798436" y="3004057"/>
                  <a:pt x="5804143" y="3052612"/>
                </a:cubicBezTo>
                <a:cubicBezTo>
                  <a:pt x="5801150" y="3071493"/>
                  <a:pt x="5797254" y="3067897"/>
                  <a:pt x="5793054" y="3056806"/>
                </a:cubicBezTo>
                <a:cubicBezTo>
                  <a:pt x="5797857" y="3082882"/>
                  <a:pt x="5791569" y="3113152"/>
                  <a:pt x="5799363" y="3120348"/>
                </a:cubicBezTo>
                <a:cubicBezTo>
                  <a:pt x="5797275" y="3161707"/>
                  <a:pt x="5794584" y="3188083"/>
                  <a:pt x="5795489" y="3210561"/>
                </a:cubicBezTo>
                <a:cubicBezTo>
                  <a:pt x="5792798" y="3236936"/>
                  <a:pt x="5789805" y="3255817"/>
                  <a:pt x="5779922" y="3289984"/>
                </a:cubicBezTo>
                <a:cubicBezTo>
                  <a:pt x="5772429" y="3290282"/>
                  <a:pt x="5775723" y="3278894"/>
                  <a:pt x="5768230" y="3279192"/>
                </a:cubicBezTo>
                <a:cubicBezTo>
                  <a:pt x="5762848" y="3331941"/>
                  <a:pt x="5764356" y="3369406"/>
                  <a:pt x="5758672" y="3414663"/>
                </a:cubicBezTo>
                <a:cubicBezTo>
                  <a:pt x="5759576" y="3437141"/>
                  <a:pt x="5758607" y="3459695"/>
                  <a:pt x="5755841" y="3484197"/>
                </a:cubicBezTo>
                <a:lnTo>
                  <a:pt x="5751250" y="3511578"/>
                </a:lnTo>
                <a:lnTo>
                  <a:pt x="5753689" y="3558722"/>
                </a:lnTo>
                <a:cubicBezTo>
                  <a:pt x="5752634" y="3581921"/>
                  <a:pt x="5750526" y="3607228"/>
                  <a:pt x="5750526" y="3632535"/>
                </a:cubicBezTo>
                <a:cubicBezTo>
                  <a:pt x="5792705" y="3674714"/>
                  <a:pt x="5826448" y="3531308"/>
                  <a:pt x="5834884" y="3413208"/>
                </a:cubicBezTo>
                <a:cubicBezTo>
                  <a:pt x="5843319" y="3404771"/>
                  <a:pt x="5851757" y="3413208"/>
                  <a:pt x="5868624" y="3387901"/>
                </a:cubicBezTo>
                <a:cubicBezTo>
                  <a:pt x="5864407" y="3400555"/>
                  <a:pt x="5864408" y="3406882"/>
                  <a:pt x="5866517" y="3410045"/>
                </a:cubicBezTo>
                <a:lnTo>
                  <a:pt x="5867131" y="3410229"/>
                </a:lnTo>
                <a:lnTo>
                  <a:pt x="5872246" y="3386637"/>
                </a:lnTo>
                <a:cubicBezTo>
                  <a:pt x="5873515" y="3371576"/>
                  <a:pt x="5872988" y="3358464"/>
                  <a:pt x="5872535" y="3347224"/>
                </a:cubicBezTo>
                <a:cubicBezTo>
                  <a:pt x="5871631" y="3324746"/>
                  <a:pt x="5866829" y="3298669"/>
                  <a:pt x="5872815" y="3260906"/>
                </a:cubicBezTo>
                <a:cubicBezTo>
                  <a:pt x="5880007" y="3253114"/>
                  <a:pt x="5883301" y="3241726"/>
                  <a:pt x="5887499" y="3252816"/>
                </a:cubicBezTo>
                <a:cubicBezTo>
                  <a:pt x="5893102" y="3182233"/>
                  <a:pt x="5886739" y="3129014"/>
                  <a:pt x="5880163" y="3070525"/>
                </a:cubicBezTo>
                <a:lnTo>
                  <a:pt x="5878087" y="3050101"/>
                </a:lnTo>
                <a:lnTo>
                  <a:pt x="5870867" y="3036635"/>
                </a:lnTo>
                <a:lnTo>
                  <a:pt x="5865140" y="3025482"/>
                </a:lnTo>
                <a:lnTo>
                  <a:pt x="5864600" y="3026174"/>
                </a:lnTo>
                <a:cubicBezTo>
                  <a:pt x="5863166" y="3026994"/>
                  <a:pt x="5861518" y="3026824"/>
                  <a:pt x="5859570" y="3025027"/>
                </a:cubicBezTo>
                <a:lnTo>
                  <a:pt x="5858588" y="3012722"/>
                </a:lnTo>
                <a:lnTo>
                  <a:pt x="5843319" y="2982990"/>
                </a:lnTo>
                <a:cubicBezTo>
                  <a:pt x="5843319" y="2982990"/>
                  <a:pt x="5834884" y="2999862"/>
                  <a:pt x="5834884" y="3016734"/>
                </a:cubicBezTo>
                <a:cubicBezTo>
                  <a:pt x="5818011" y="2982990"/>
                  <a:pt x="5826447" y="2915505"/>
                  <a:pt x="5818012" y="2864891"/>
                </a:cubicBezTo>
                <a:cubicBezTo>
                  <a:pt x="5813794" y="2854346"/>
                  <a:pt x="5809049" y="2842220"/>
                  <a:pt x="5804304" y="2829962"/>
                </a:cubicBezTo>
                <a:close/>
                <a:moveTo>
                  <a:pt x="6508420" y="2779156"/>
                </a:moveTo>
                <a:lnTo>
                  <a:pt x="6507136" y="2780799"/>
                </a:lnTo>
                <a:cubicBezTo>
                  <a:pt x="6504933" y="2782308"/>
                  <a:pt x="6502604" y="2782226"/>
                  <a:pt x="6500134" y="2779246"/>
                </a:cubicBezTo>
                <a:lnTo>
                  <a:pt x="6502399" y="2890359"/>
                </a:lnTo>
                <a:lnTo>
                  <a:pt x="6505686" y="2887611"/>
                </a:lnTo>
                <a:cubicBezTo>
                  <a:pt x="6501246" y="2882298"/>
                  <a:pt x="6502116" y="2872547"/>
                  <a:pt x="6511866" y="2873422"/>
                </a:cubicBezTo>
                <a:lnTo>
                  <a:pt x="6513497" y="2877577"/>
                </a:lnTo>
                <a:lnTo>
                  <a:pt x="6514565" y="2898237"/>
                </a:lnTo>
                <a:cubicBezTo>
                  <a:pt x="6519875" y="2893798"/>
                  <a:pt x="6519875" y="2893798"/>
                  <a:pt x="6519875" y="2893798"/>
                </a:cubicBezTo>
                <a:lnTo>
                  <a:pt x="6513497" y="2877577"/>
                </a:lnTo>
                <a:close/>
                <a:moveTo>
                  <a:pt x="5404661" y="2763661"/>
                </a:moveTo>
                <a:cubicBezTo>
                  <a:pt x="5413098" y="2772097"/>
                  <a:pt x="5413098" y="2780533"/>
                  <a:pt x="5413098" y="2788968"/>
                </a:cubicBezTo>
                <a:lnTo>
                  <a:pt x="5413098" y="2797406"/>
                </a:lnTo>
                <a:lnTo>
                  <a:pt x="5413098" y="2805841"/>
                </a:lnTo>
                <a:lnTo>
                  <a:pt x="5413098" y="2814276"/>
                </a:lnTo>
                <a:cubicBezTo>
                  <a:pt x="5413098" y="2814276"/>
                  <a:pt x="5413098" y="2805841"/>
                  <a:pt x="5404662" y="2797406"/>
                </a:cubicBezTo>
                <a:close/>
                <a:moveTo>
                  <a:pt x="6368014" y="2752114"/>
                </a:moveTo>
                <a:cubicBezTo>
                  <a:pt x="6361883" y="2766999"/>
                  <a:pt x="6357505" y="2781884"/>
                  <a:pt x="6354550" y="2796770"/>
                </a:cubicBezTo>
                <a:lnTo>
                  <a:pt x="6353593" y="2805446"/>
                </a:lnTo>
                <a:lnTo>
                  <a:pt x="6374570" y="2874671"/>
                </a:lnTo>
                <a:cubicBezTo>
                  <a:pt x="6377359" y="2953548"/>
                  <a:pt x="6392599" y="3058113"/>
                  <a:pt x="6409578" y="3143175"/>
                </a:cubicBezTo>
                <a:cubicBezTo>
                  <a:pt x="6409578" y="3143175"/>
                  <a:pt x="6409578" y="3143175"/>
                  <a:pt x="6414888" y="3138739"/>
                </a:cubicBezTo>
                <a:cubicBezTo>
                  <a:pt x="6410448" y="3133425"/>
                  <a:pt x="6411318" y="3123676"/>
                  <a:pt x="6421068" y="3124551"/>
                </a:cubicBezTo>
                <a:lnTo>
                  <a:pt x="6422700" y="3128706"/>
                </a:lnTo>
                <a:lnTo>
                  <a:pt x="6423768" y="3149362"/>
                </a:lnTo>
                <a:cubicBezTo>
                  <a:pt x="6429077" y="3144926"/>
                  <a:pt x="6429077" y="3144926"/>
                  <a:pt x="6429077" y="3144926"/>
                </a:cubicBezTo>
                <a:lnTo>
                  <a:pt x="6422700" y="3128706"/>
                </a:lnTo>
                <a:lnTo>
                  <a:pt x="6417015" y="3018534"/>
                </a:lnTo>
                <a:lnTo>
                  <a:pt x="6414015" y="2972866"/>
                </a:lnTo>
                <a:lnTo>
                  <a:pt x="6406544" y="2951752"/>
                </a:lnTo>
                <a:cubicBezTo>
                  <a:pt x="6399536" y="2902718"/>
                  <a:pt x="6396034" y="2853683"/>
                  <a:pt x="6389030" y="2804652"/>
                </a:cubicBezTo>
                <a:cubicBezTo>
                  <a:pt x="6385527" y="2787139"/>
                  <a:pt x="6378521" y="2769626"/>
                  <a:pt x="6368014" y="2752114"/>
                </a:cubicBezTo>
                <a:close/>
                <a:moveTo>
                  <a:pt x="6478241" y="2723750"/>
                </a:moveTo>
                <a:lnTo>
                  <a:pt x="6481412" y="2772854"/>
                </a:lnTo>
                <a:lnTo>
                  <a:pt x="6481359" y="2778262"/>
                </a:lnTo>
                <a:lnTo>
                  <a:pt x="6492255" y="2843453"/>
                </a:lnTo>
                <a:lnTo>
                  <a:pt x="6492103" y="2836567"/>
                </a:lnTo>
                <a:cubicBezTo>
                  <a:pt x="6492048" y="2801324"/>
                  <a:pt x="6492633" y="2775345"/>
                  <a:pt x="6487688" y="2751180"/>
                </a:cubicBezTo>
                <a:close/>
                <a:moveTo>
                  <a:pt x="6471948" y="2602764"/>
                </a:moveTo>
                <a:lnTo>
                  <a:pt x="6470476" y="2603507"/>
                </a:lnTo>
                <a:lnTo>
                  <a:pt x="6474714" y="2669154"/>
                </a:lnTo>
                <a:lnTo>
                  <a:pt x="6474578" y="2659237"/>
                </a:lnTo>
                <a:cubicBezTo>
                  <a:pt x="6473389" y="2642640"/>
                  <a:pt x="6472642" y="2627182"/>
                  <a:pt x="6476460" y="2609956"/>
                </a:cubicBezTo>
                <a:cubicBezTo>
                  <a:pt x="6474690" y="2605393"/>
                  <a:pt x="6473234" y="2603332"/>
                  <a:pt x="6471948" y="2602764"/>
                </a:cubicBezTo>
                <a:close/>
                <a:moveTo>
                  <a:pt x="6458450" y="2239645"/>
                </a:moveTo>
                <a:cubicBezTo>
                  <a:pt x="6455459" y="2243561"/>
                  <a:pt x="6453724" y="2259548"/>
                  <a:pt x="6450161" y="2257976"/>
                </a:cubicBezTo>
                <a:cubicBezTo>
                  <a:pt x="6441034" y="2261513"/>
                  <a:pt x="6433952" y="2243260"/>
                  <a:pt x="6433952" y="2243260"/>
                </a:cubicBezTo>
                <a:cubicBezTo>
                  <a:pt x="6424825" y="2246796"/>
                  <a:pt x="6430606" y="2302294"/>
                  <a:pt x="6419984" y="2274915"/>
                </a:cubicBezTo>
                <a:lnTo>
                  <a:pt x="6412070" y="2253880"/>
                </a:lnTo>
                <a:lnTo>
                  <a:pt x="6438066" y="2377354"/>
                </a:lnTo>
                <a:lnTo>
                  <a:pt x="6458698" y="2510576"/>
                </a:lnTo>
                <a:lnTo>
                  <a:pt x="6465170" y="2512554"/>
                </a:lnTo>
                <a:cubicBezTo>
                  <a:pt x="6473098" y="2508251"/>
                  <a:pt x="6469603" y="2484017"/>
                  <a:pt x="6466949" y="2477172"/>
                </a:cubicBezTo>
                <a:cubicBezTo>
                  <a:pt x="6485203" y="2470102"/>
                  <a:pt x="6495824" y="2497480"/>
                  <a:pt x="6512779" y="2527655"/>
                </a:cubicBezTo>
                <a:cubicBezTo>
                  <a:pt x="6520415" y="2493203"/>
                  <a:pt x="6487059" y="2380153"/>
                  <a:pt x="6482025" y="2340112"/>
                </a:cubicBezTo>
                <a:cubicBezTo>
                  <a:pt x="6482025" y="2340112"/>
                  <a:pt x="6479231" y="2346442"/>
                  <a:pt x="6479231" y="2346442"/>
                </a:cubicBezTo>
                <a:cubicBezTo>
                  <a:pt x="6482772" y="2355569"/>
                  <a:pt x="6476437" y="2352774"/>
                  <a:pt x="6476437" y="2352774"/>
                </a:cubicBezTo>
                <a:cubicBezTo>
                  <a:pt x="6476437" y="2352774"/>
                  <a:pt x="6472897" y="2343650"/>
                  <a:pt x="6472897" y="2343650"/>
                </a:cubicBezTo>
                <a:cubicBezTo>
                  <a:pt x="6469356" y="2334523"/>
                  <a:pt x="6472151" y="2328192"/>
                  <a:pt x="6472151" y="2328192"/>
                </a:cubicBezTo>
                <a:cubicBezTo>
                  <a:pt x="6472151" y="2328192"/>
                  <a:pt x="6472151" y="2328192"/>
                  <a:pt x="6469356" y="2334523"/>
                </a:cubicBezTo>
                <a:cubicBezTo>
                  <a:pt x="6466563" y="2340854"/>
                  <a:pt x="6454448" y="2282560"/>
                  <a:pt x="6467117" y="2288151"/>
                </a:cubicBezTo>
                <a:cubicBezTo>
                  <a:pt x="6467117" y="2288151"/>
                  <a:pt x="6467117" y="2288151"/>
                  <a:pt x="6460782" y="2285355"/>
                </a:cubicBezTo>
                <a:cubicBezTo>
                  <a:pt x="6460782" y="2285355"/>
                  <a:pt x="6463577" y="2279024"/>
                  <a:pt x="6457242" y="2276229"/>
                </a:cubicBezTo>
                <a:cubicBezTo>
                  <a:pt x="6457242" y="2276229"/>
                  <a:pt x="6460035" y="2269898"/>
                  <a:pt x="6460035" y="2269898"/>
                </a:cubicBezTo>
                <a:cubicBezTo>
                  <a:pt x="6462830" y="2263567"/>
                  <a:pt x="6462830" y="2263567"/>
                  <a:pt x="6462830" y="2263567"/>
                </a:cubicBezTo>
                <a:cubicBezTo>
                  <a:pt x="6462830" y="2263567"/>
                  <a:pt x="6462830" y="2263567"/>
                  <a:pt x="6466369" y="2272693"/>
                </a:cubicBezTo>
                <a:cubicBezTo>
                  <a:pt x="6466369" y="2272693"/>
                  <a:pt x="6466369" y="2272693"/>
                  <a:pt x="6469164" y="2266362"/>
                </a:cubicBezTo>
                <a:cubicBezTo>
                  <a:pt x="6466136" y="2251789"/>
                  <a:pt x="6463830" y="2244153"/>
                  <a:pt x="6461975" y="2240852"/>
                </a:cubicBezTo>
                <a:cubicBezTo>
                  <a:pt x="6460585" y="2238377"/>
                  <a:pt x="6459448" y="2238340"/>
                  <a:pt x="6458450" y="2239645"/>
                </a:cubicBezTo>
                <a:close/>
                <a:moveTo>
                  <a:pt x="6119324" y="1470230"/>
                </a:moveTo>
                <a:cubicBezTo>
                  <a:pt x="6115822" y="1561292"/>
                  <a:pt x="6154350" y="1634845"/>
                  <a:pt x="6182372" y="1708395"/>
                </a:cubicBezTo>
                <a:cubicBezTo>
                  <a:pt x="6189377" y="1722403"/>
                  <a:pt x="6199884" y="1729407"/>
                  <a:pt x="6213896" y="1718901"/>
                </a:cubicBezTo>
                <a:lnTo>
                  <a:pt x="6230856" y="1709003"/>
                </a:lnTo>
                <a:lnTo>
                  <a:pt x="6226890" y="1691895"/>
                </a:lnTo>
                <a:cubicBezTo>
                  <a:pt x="6216009" y="1640162"/>
                  <a:pt x="6210799" y="1608540"/>
                  <a:pt x="6185731" y="1576670"/>
                </a:cubicBezTo>
                <a:cubicBezTo>
                  <a:pt x="6183285" y="1554923"/>
                  <a:pt x="6178063" y="1537891"/>
                  <a:pt x="6173508" y="1521886"/>
                </a:cubicBezTo>
                <a:lnTo>
                  <a:pt x="6172469" y="1515742"/>
                </a:lnTo>
                <a:lnTo>
                  <a:pt x="6170551" y="1514447"/>
                </a:lnTo>
                <a:cubicBezTo>
                  <a:pt x="6154351" y="1500000"/>
                  <a:pt x="6138589" y="1484239"/>
                  <a:pt x="6119324" y="1470230"/>
                </a:cubicBezTo>
                <a:close/>
                <a:moveTo>
                  <a:pt x="6220785" y="1467284"/>
                </a:moveTo>
                <a:lnTo>
                  <a:pt x="6224419" y="1484860"/>
                </a:lnTo>
                <a:cubicBezTo>
                  <a:pt x="6225363" y="1494458"/>
                  <a:pt x="6224677" y="1501829"/>
                  <a:pt x="6221902" y="1506545"/>
                </a:cubicBezTo>
                <a:cubicBezTo>
                  <a:pt x="6228674" y="1507988"/>
                  <a:pt x="6228674" y="1507988"/>
                  <a:pt x="6228674" y="1507988"/>
                </a:cubicBezTo>
                <a:cubicBezTo>
                  <a:pt x="6228674" y="1507988"/>
                  <a:pt x="6228674" y="1507988"/>
                  <a:pt x="6234004" y="1516199"/>
                </a:cubicBezTo>
                <a:cubicBezTo>
                  <a:pt x="6232563" y="1522967"/>
                  <a:pt x="6231122" y="1529734"/>
                  <a:pt x="6229680" y="1536503"/>
                </a:cubicBezTo>
                <a:cubicBezTo>
                  <a:pt x="6229680" y="1536503"/>
                  <a:pt x="6229680" y="1536503"/>
                  <a:pt x="6224350" y="1528292"/>
                </a:cubicBezTo>
                <a:cubicBezTo>
                  <a:pt x="6224350" y="1528292"/>
                  <a:pt x="6224350" y="1528292"/>
                  <a:pt x="6223684" y="1527266"/>
                </a:cubicBezTo>
                <a:lnTo>
                  <a:pt x="6220817" y="1522851"/>
                </a:lnTo>
                <a:lnTo>
                  <a:pt x="6221874" y="1531073"/>
                </a:lnTo>
                <a:lnTo>
                  <a:pt x="6242353" y="1609953"/>
                </a:lnTo>
                <a:cubicBezTo>
                  <a:pt x="6235580" y="1608511"/>
                  <a:pt x="6235144" y="1643795"/>
                  <a:pt x="6223042" y="1634143"/>
                </a:cubicBezTo>
                <a:lnTo>
                  <a:pt x="6239473" y="1705560"/>
                </a:lnTo>
                <a:lnTo>
                  <a:pt x="6250673" y="1702375"/>
                </a:lnTo>
                <a:cubicBezTo>
                  <a:pt x="6280226" y="1699420"/>
                  <a:pt x="6290078" y="1732912"/>
                  <a:pt x="6297961" y="1764435"/>
                </a:cubicBezTo>
                <a:cubicBezTo>
                  <a:pt x="6324230" y="1866004"/>
                  <a:pt x="6349624" y="1967573"/>
                  <a:pt x="6373267" y="2069581"/>
                </a:cubicBezTo>
                <a:lnTo>
                  <a:pt x="6384393" y="2122429"/>
                </a:lnTo>
                <a:lnTo>
                  <a:pt x="6393144" y="2124321"/>
                </a:lnTo>
                <a:cubicBezTo>
                  <a:pt x="6402890" y="2133585"/>
                  <a:pt x="6408237" y="2160056"/>
                  <a:pt x="6418298" y="2175842"/>
                </a:cubicBezTo>
                <a:cubicBezTo>
                  <a:pt x="6424633" y="2178638"/>
                  <a:pt x="6410471" y="2142131"/>
                  <a:pt x="6419599" y="2138595"/>
                </a:cubicBezTo>
                <a:cubicBezTo>
                  <a:pt x="6412518" y="2120343"/>
                  <a:pt x="6408231" y="2095758"/>
                  <a:pt x="6401898" y="2092964"/>
                </a:cubicBezTo>
                <a:cubicBezTo>
                  <a:pt x="6379716" y="1954590"/>
                  <a:pt x="6328103" y="1848610"/>
                  <a:pt x="6319338" y="1731284"/>
                </a:cubicBezTo>
                <a:cubicBezTo>
                  <a:pt x="6308716" y="1703905"/>
                  <a:pt x="6301637" y="1685652"/>
                  <a:pt x="6294555" y="1667400"/>
                </a:cubicBezTo>
                <a:cubicBezTo>
                  <a:pt x="6285979" y="1618233"/>
                  <a:pt x="6286728" y="1633689"/>
                  <a:pt x="6274614" y="1575398"/>
                </a:cubicBezTo>
                <a:cubicBezTo>
                  <a:pt x="6271073" y="1566271"/>
                  <a:pt x="6261945" y="1569807"/>
                  <a:pt x="6261945" y="1569807"/>
                </a:cubicBezTo>
                <a:cubicBezTo>
                  <a:pt x="6246386" y="1536467"/>
                  <a:pt x="6235766" y="1509088"/>
                  <a:pt x="6227264" y="1485482"/>
                </a:cubicBezTo>
                <a:close/>
                <a:moveTo>
                  <a:pt x="6163232" y="1291657"/>
                </a:moveTo>
                <a:lnTo>
                  <a:pt x="6169423" y="1308672"/>
                </a:lnTo>
                <a:lnTo>
                  <a:pt x="6164862" y="1292485"/>
                </a:lnTo>
                <a:close/>
                <a:moveTo>
                  <a:pt x="4999747" y="1084964"/>
                </a:moveTo>
                <a:lnTo>
                  <a:pt x="5004170" y="1092826"/>
                </a:lnTo>
                <a:lnTo>
                  <a:pt x="5000801" y="1092344"/>
                </a:lnTo>
                <a:cubicBezTo>
                  <a:pt x="4999746" y="1091291"/>
                  <a:pt x="4999746" y="1089181"/>
                  <a:pt x="4999747" y="1084964"/>
                </a:cubicBezTo>
                <a:close/>
                <a:moveTo>
                  <a:pt x="4933923" y="1003153"/>
                </a:moveTo>
                <a:lnTo>
                  <a:pt x="4947450" y="1028780"/>
                </a:lnTo>
                <a:lnTo>
                  <a:pt x="4940697" y="1009043"/>
                </a:lnTo>
                <a:close/>
                <a:moveTo>
                  <a:pt x="4932262" y="644497"/>
                </a:moveTo>
                <a:lnTo>
                  <a:pt x="4940697" y="654745"/>
                </a:lnTo>
                <a:lnTo>
                  <a:pt x="4932262" y="646309"/>
                </a:lnTo>
                <a:close/>
                <a:moveTo>
                  <a:pt x="5581482" y="244629"/>
                </a:moveTo>
                <a:cubicBezTo>
                  <a:pt x="5579541" y="245432"/>
                  <a:pt x="5578623" y="247668"/>
                  <a:pt x="5577991" y="250629"/>
                </a:cubicBezTo>
                <a:lnTo>
                  <a:pt x="5577495" y="252297"/>
                </a:lnTo>
                <a:lnTo>
                  <a:pt x="5647778" y="373537"/>
                </a:lnTo>
                <a:cubicBezTo>
                  <a:pt x="5670983" y="417754"/>
                  <a:pt x="5692000" y="463286"/>
                  <a:pt x="5709512" y="510569"/>
                </a:cubicBezTo>
                <a:cubicBezTo>
                  <a:pt x="5776063" y="689191"/>
                  <a:pt x="5863627" y="857308"/>
                  <a:pt x="5951197" y="1025425"/>
                </a:cubicBezTo>
                <a:cubicBezTo>
                  <a:pt x="5956451" y="1006161"/>
                  <a:pt x="5952071" y="961505"/>
                  <a:pt x="5942878" y="913784"/>
                </a:cubicBezTo>
                <a:lnTo>
                  <a:pt x="5930115" y="859785"/>
                </a:lnTo>
                <a:lnTo>
                  <a:pt x="5902782" y="807112"/>
                </a:lnTo>
                <a:cubicBezTo>
                  <a:pt x="5874423" y="753314"/>
                  <a:pt x="5848241" y="701749"/>
                  <a:pt x="5831966" y="645218"/>
                </a:cubicBezTo>
                <a:cubicBezTo>
                  <a:pt x="5815975" y="620586"/>
                  <a:pt x="5805316" y="604166"/>
                  <a:pt x="5794655" y="587744"/>
                </a:cubicBezTo>
                <a:cubicBezTo>
                  <a:pt x="5776216" y="541367"/>
                  <a:pt x="5780106" y="556344"/>
                  <a:pt x="5756339" y="501756"/>
                </a:cubicBezTo>
                <a:cubicBezTo>
                  <a:pt x="5751007" y="493545"/>
                  <a:pt x="5742795" y="498872"/>
                  <a:pt x="5742795" y="498872"/>
                </a:cubicBezTo>
                <a:cubicBezTo>
                  <a:pt x="5698711" y="439955"/>
                  <a:pt x="5678833" y="400346"/>
                  <a:pt x="5657513" y="367504"/>
                </a:cubicBezTo>
                <a:cubicBezTo>
                  <a:pt x="5630862" y="326451"/>
                  <a:pt x="5616312" y="295051"/>
                  <a:pt x="5591104" y="247231"/>
                </a:cubicBezTo>
                <a:cubicBezTo>
                  <a:pt x="5586386" y="244457"/>
                  <a:pt x="5583423" y="243826"/>
                  <a:pt x="5581482" y="244629"/>
                </a:cubicBezTo>
                <a:close/>
                <a:moveTo>
                  <a:pt x="4684964" y="0"/>
                </a:moveTo>
                <a:lnTo>
                  <a:pt x="5380578" y="0"/>
                </a:lnTo>
                <a:lnTo>
                  <a:pt x="5478611" y="117479"/>
                </a:lnTo>
                <a:lnTo>
                  <a:pt x="5500013" y="146283"/>
                </a:lnTo>
                <a:lnTo>
                  <a:pt x="5500055" y="142937"/>
                </a:lnTo>
                <a:cubicBezTo>
                  <a:pt x="5505385" y="151146"/>
                  <a:pt x="5513598" y="145819"/>
                  <a:pt x="5534919" y="178662"/>
                </a:cubicBezTo>
                <a:cubicBezTo>
                  <a:pt x="5515041" y="139053"/>
                  <a:pt x="5481616" y="96559"/>
                  <a:pt x="5448194" y="54062"/>
                </a:cubicBezTo>
                <a:lnTo>
                  <a:pt x="5412460" y="0"/>
                </a:lnTo>
                <a:lnTo>
                  <a:pt x="5476134" y="0"/>
                </a:lnTo>
                <a:lnTo>
                  <a:pt x="5485373" y="12455"/>
                </a:lnTo>
                <a:cubicBezTo>
                  <a:pt x="5516129" y="50844"/>
                  <a:pt x="5544834" y="90565"/>
                  <a:pt x="5571665" y="130771"/>
                </a:cubicBezTo>
                <a:lnTo>
                  <a:pt x="5619902" y="208686"/>
                </a:lnTo>
                <a:lnTo>
                  <a:pt x="5662149" y="253738"/>
                </a:lnTo>
                <a:lnTo>
                  <a:pt x="5686327" y="295355"/>
                </a:lnTo>
                <a:lnTo>
                  <a:pt x="5686913" y="295939"/>
                </a:lnTo>
                <a:lnTo>
                  <a:pt x="5696157" y="311903"/>
                </a:lnTo>
                <a:lnTo>
                  <a:pt x="5731531" y="366614"/>
                </a:lnTo>
                <a:cubicBezTo>
                  <a:pt x="5757825" y="405636"/>
                  <a:pt x="5786052" y="444566"/>
                  <a:pt x="5812509" y="478933"/>
                </a:cubicBezTo>
                <a:cubicBezTo>
                  <a:pt x="5812509" y="478933"/>
                  <a:pt x="5812509" y="478933"/>
                  <a:pt x="5815302" y="472602"/>
                </a:cubicBezTo>
                <a:cubicBezTo>
                  <a:pt x="5808968" y="469807"/>
                  <a:pt x="5805428" y="460680"/>
                  <a:pt x="5814555" y="457145"/>
                </a:cubicBezTo>
                <a:lnTo>
                  <a:pt x="5817860" y="460147"/>
                </a:lnTo>
                <a:lnTo>
                  <a:pt x="5827972" y="478193"/>
                </a:lnTo>
                <a:cubicBezTo>
                  <a:pt x="5830766" y="471862"/>
                  <a:pt x="5830766" y="471862"/>
                  <a:pt x="5830766" y="471862"/>
                </a:cubicBezTo>
                <a:lnTo>
                  <a:pt x="5817860" y="460147"/>
                </a:lnTo>
                <a:lnTo>
                  <a:pt x="5763946" y="363899"/>
                </a:lnTo>
                <a:cubicBezTo>
                  <a:pt x="5742496" y="328904"/>
                  <a:pt x="5723072" y="295751"/>
                  <a:pt x="5712077" y="260643"/>
                </a:cubicBezTo>
                <a:cubicBezTo>
                  <a:pt x="5682453" y="224878"/>
                  <a:pt x="5630286" y="171603"/>
                  <a:pt x="5647795" y="149075"/>
                </a:cubicBezTo>
                <a:cubicBezTo>
                  <a:pt x="5687293" y="196760"/>
                  <a:pt x="5713379" y="223399"/>
                  <a:pt x="5750084" y="277415"/>
                </a:cubicBezTo>
                <a:cubicBezTo>
                  <a:pt x="5743749" y="274620"/>
                  <a:pt x="5740956" y="280951"/>
                  <a:pt x="5737415" y="271824"/>
                </a:cubicBezTo>
                <a:cubicBezTo>
                  <a:pt x="5734621" y="278156"/>
                  <a:pt x="5776912" y="319511"/>
                  <a:pt x="5780454" y="328637"/>
                </a:cubicBezTo>
                <a:cubicBezTo>
                  <a:pt x="5796661" y="343354"/>
                  <a:pt x="5793868" y="349685"/>
                  <a:pt x="5784739" y="353221"/>
                </a:cubicBezTo>
                <a:cubicBezTo>
                  <a:pt x="5807282" y="370734"/>
                  <a:pt x="5841940" y="446537"/>
                  <a:pt x="5865230" y="479507"/>
                </a:cubicBezTo>
                <a:cubicBezTo>
                  <a:pt x="5875105" y="491429"/>
                  <a:pt x="5881440" y="494224"/>
                  <a:pt x="5891313" y="506145"/>
                </a:cubicBezTo>
                <a:cubicBezTo>
                  <a:pt x="5958388" y="611383"/>
                  <a:pt x="6004412" y="730027"/>
                  <a:pt x="6056025" y="836005"/>
                </a:cubicBezTo>
                <a:cubicBezTo>
                  <a:pt x="6076520" y="875305"/>
                  <a:pt x="6122354" y="925785"/>
                  <a:pt x="6104098" y="932857"/>
                </a:cubicBezTo>
                <a:cubicBezTo>
                  <a:pt x="6114718" y="960236"/>
                  <a:pt x="6125341" y="987615"/>
                  <a:pt x="6138008" y="993205"/>
                </a:cubicBezTo>
                <a:cubicBezTo>
                  <a:pt x="6142295" y="1017789"/>
                  <a:pt x="6138754" y="1008663"/>
                  <a:pt x="6123293" y="1009405"/>
                </a:cubicBezTo>
                <a:cubicBezTo>
                  <a:pt x="6079508" y="937134"/>
                  <a:pt x="6046897" y="839540"/>
                  <a:pt x="6012986" y="779192"/>
                </a:cubicBezTo>
                <a:cubicBezTo>
                  <a:pt x="6015781" y="772861"/>
                  <a:pt x="6009445" y="770065"/>
                  <a:pt x="6006652" y="776396"/>
                </a:cubicBezTo>
                <a:cubicBezTo>
                  <a:pt x="6006652" y="776396"/>
                  <a:pt x="6010193" y="785523"/>
                  <a:pt x="6010193" y="785523"/>
                </a:cubicBezTo>
                <a:cubicBezTo>
                  <a:pt x="6020068" y="797446"/>
                  <a:pt x="6017273" y="803776"/>
                  <a:pt x="6014480" y="810107"/>
                </a:cubicBezTo>
                <a:lnTo>
                  <a:pt x="6004788" y="798404"/>
                </a:lnTo>
                <a:lnTo>
                  <a:pt x="6001064" y="789058"/>
                </a:lnTo>
                <a:cubicBezTo>
                  <a:pt x="6004605" y="798185"/>
                  <a:pt x="6004605" y="798185"/>
                  <a:pt x="6004605" y="798185"/>
                </a:cubicBezTo>
                <a:lnTo>
                  <a:pt x="6004788" y="798404"/>
                </a:lnTo>
                <a:lnTo>
                  <a:pt x="6051771" y="916385"/>
                </a:lnTo>
                <a:cubicBezTo>
                  <a:pt x="6070427" y="957710"/>
                  <a:pt x="6090225" y="998593"/>
                  <a:pt x="6109323" y="1041059"/>
                </a:cubicBezTo>
                <a:cubicBezTo>
                  <a:pt x="6153855" y="1128785"/>
                  <a:pt x="6189259" y="1220047"/>
                  <a:pt x="6218330" y="1308516"/>
                </a:cubicBezTo>
                <a:cubicBezTo>
                  <a:pt x="6225408" y="1326767"/>
                  <a:pt x="6235284" y="1338689"/>
                  <a:pt x="6248699" y="1359737"/>
                </a:cubicBezTo>
                <a:cubicBezTo>
                  <a:pt x="6274229" y="1439077"/>
                  <a:pt x="6291930" y="1484709"/>
                  <a:pt x="6317460" y="1564049"/>
                </a:cubicBezTo>
                <a:lnTo>
                  <a:pt x="6327364" y="1565758"/>
                </a:lnTo>
                <a:lnTo>
                  <a:pt x="6405224" y="1840478"/>
                </a:lnTo>
                <a:lnTo>
                  <a:pt x="6402944" y="1841928"/>
                </a:lnTo>
                <a:cubicBezTo>
                  <a:pt x="6401363" y="1841231"/>
                  <a:pt x="6400479" y="1838947"/>
                  <a:pt x="6401876" y="1835782"/>
                </a:cubicBezTo>
                <a:lnTo>
                  <a:pt x="6399693" y="1834088"/>
                </a:lnTo>
                <a:lnTo>
                  <a:pt x="6398335" y="1826656"/>
                </a:lnTo>
                <a:cubicBezTo>
                  <a:pt x="6396938" y="1829822"/>
                  <a:pt x="6397823" y="1832103"/>
                  <a:pt x="6399057" y="1833594"/>
                </a:cubicBezTo>
                <a:lnTo>
                  <a:pt x="6399693" y="1834088"/>
                </a:lnTo>
                <a:lnTo>
                  <a:pt x="6403601" y="1855454"/>
                </a:lnTo>
                <a:cubicBezTo>
                  <a:pt x="6404065" y="1865114"/>
                  <a:pt x="6403741" y="1874425"/>
                  <a:pt x="6404114" y="1882153"/>
                </a:cubicBezTo>
                <a:cubicBezTo>
                  <a:pt x="6426850" y="1967824"/>
                  <a:pt x="6455919" y="2056293"/>
                  <a:pt x="6473067" y="2154626"/>
                </a:cubicBezTo>
                <a:cubicBezTo>
                  <a:pt x="6477354" y="2179210"/>
                  <a:pt x="6481640" y="2203794"/>
                  <a:pt x="6483134" y="2234707"/>
                </a:cubicBezTo>
                <a:cubicBezTo>
                  <a:pt x="6493200" y="2314789"/>
                  <a:pt x="6510347" y="2413122"/>
                  <a:pt x="6520415" y="2493203"/>
                </a:cubicBezTo>
                <a:cubicBezTo>
                  <a:pt x="6527965" y="2553265"/>
                  <a:pt x="6535096" y="2604631"/>
                  <a:pt x="6531980" y="2633394"/>
                </a:cubicBezTo>
                <a:lnTo>
                  <a:pt x="6527593" y="2646575"/>
                </a:lnTo>
                <a:lnTo>
                  <a:pt x="6529126" y="2655889"/>
                </a:lnTo>
                <a:lnTo>
                  <a:pt x="6530629" y="2656552"/>
                </a:lnTo>
                <a:cubicBezTo>
                  <a:pt x="6531421" y="2656903"/>
                  <a:pt x="6531421" y="2656903"/>
                  <a:pt x="6531421" y="2656903"/>
                </a:cubicBezTo>
                <a:cubicBezTo>
                  <a:pt x="6531421" y="2656903"/>
                  <a:pt x="6531421" y="2656903"/>
                  <a:pt x="6534962" y="2666028"/>
                </a:cubicBezTo>
                <a:lnTo>
                  <a:pt x="6531926" y="2672908"/>
                </a:lnTo>
                <a:lnTo>
                  <a:pt x="6533706" y="2683731"/>
                </a:lnTo>
                <a:lnTo>
                  <a:pt x="6528462" y="2680756"/>
                </a:lnTo>
                <a:lnTo>
                  <a:pt x="6526580" y="2685022"/>
                </a:lnTo>
                <a:cubicBezTo>
                  <a:pt x="6526580" y="2685022"/>
                  <a:pt x="6526580" y="2685022"/>
                  <a:pt x="6526136" y="2683881"/>
                </a:cubicBezTo>
                <a:lnTo>
                  <a:pt x="6524812" y="2680466"/>
                </a:lnTo>
                <a:lnTo>
                  <a:pt x="6524804" y="2684545"/>
                </a:lnTo>
                <a:cubicBezTo>
                  <a:pt x="6528033" y="2702572"/>
                  <a:pt x="6538888" y="2735796"/>
                  <a:pt x="6538236" y="2743109"/>
                </a:cubicBezTo>
                <a:cubicBezTo>
                  <a:pt x="6546244" y="2763483"/>
                  <a:pt x="6540935" y="2767921"/>
                  <a:pt x="6531185" y="2767044"/>
                </a:cubicBezTo>
                <a:cubicBezTo>
                  <a:pt x="6543635" y="2792734"/>
                  <a:pt x="6541116" y="2876049"/>
                  <a:pt x="6547385" y="2915923"/>
                </a:cubicBezTo>
                <a:cubicBezTo>
                  <a:pt x="6550954" y="2930986"/>
                  <a:pt x="6555394" y="2936299"/>
                  <a:pt x="6558964" y="2951360"/>
                </a:cubicBezTo>
                <a:cubicBezTo>
                  <a:pt x="6572463" y="3075426"/>
                  <a:pt x="6561154" y="3202178"/>
                  <a:pt x="6560463" y="3320054"/>
                </a:cubicBezTo>
                <a:cubicBezTo>
                  <a:pt x="6561422" y="3364367"/>
                  <a:pt x="6580142" y="3429930"/>
                  <a:pt x="6560643" y="3428182"/>
                </a:cubicBezTo>
                <a:cubicBezTo>
                  <a:pt x="6558034" y="3457430"/>
                  <a:pt x="6555423" y="3486683"/>
                  <a:pt x="6564303" y="3497307"/>
                </a:cubicBezTo>
                <a:cubicBezTo>
                  <a:pt x="6557253" y="3521245"/>
                  <a:pt x="6558122" y="3511495"/>
                  <a:pt x="6543934" y="3505308"/>
                </a:cubicBezTo>
                <a:cubicBezTo>
                  <a:pt x="6536705" y="3421119"/>
                  <a:pt x="6550714" y="3319179"/>
                  <a:pt x="6547053" y="3250053"/>
                </a:cubicBezTo>
                <a:cubicBezTo>
                  <a:pt x="6552364" y="3245615"/>
                  <a:pt x="6547924" y="3240302"/>
                  <a:pt x="6542614" y="3244740"/>
                </a:cubicBezTo>
                <a:cubicBezTo>
                  <a:pt x="6542614" y="3244740"/>
                  <a:pt x="6541744" y="3254490"/>
                  <a:pt x="6541744" y="3254490"/>
                </a:cubicBezTo>
                <a:cubicBezTo>
                  <a:pt x="6545314" y="3269553"/>
                  <a:pt x="6540003" y="3273991"/>
                  <a:pt x="6534694" y="3278429"/>
                </a:cubicBezTo>
                <a:lnTo>
                  <a:pt x="6531190" y="3263643"/>
                </a:lnTo>
                <a:lnTo>
                  <a:pt x="6531994" y="3253615"/>
                </a:lnTo>
                <a:cubicBezTo>
                  <a:pt x="6531124" y="3263366"/>
                  <a:pt x="6531124" y="3263366"/>
                  <a:pt x="6531124" y="3263366"/>
                </a:cubicBezTo>
                <a:lnTo>
                  <a:pt x="6531190" y="3263643"/>
                </a:lnTo>
                <a:lnTo>
                  <a:pt x="6521033" y="3390229"/>
                </a:lnTo>
                <a:cubicBezTo>
                  <a:pt x="6519446" y="3435541"/>
                  <a:pt x="6519078" y="3480963"/>
                  <a:pt x="6517384" y="3527497"/>
                </a:cubicBezTo>
                <a:cubicBezTo>
                  <a:pt x="6518434" y="3625872"/>
                  <a:pt x="6509734" y="3723373"/>
                  <a:pt x="6496595" y="3815563"/>
                </a:cubicBezTo>
                <a:cubicBezTo>
                  <a:pt x="6494852" y="3835063"/>
                  <a:pt x="6498424" y="3850126"/>
                  <a:pt x="6501124" y="3874940"/>
                </a:cubicBezTo>
                <a:cubicBezTo>
                  <a:pt x="6488855" y="3957377"/>
                  <a:pt x="6484504" y="4006129"/>
                  <a:pt x="6472234" y="4088567"/>
                </a:cubicBezTo>
                <a:lnTo>
                  <a:pt x="6480357" y="4094487"/>
                </a:lnTo>
                <a:lnTo>
                  <a:pt x="6428427" y="4375267"/>
                </a:lnTo>
                <a:lnTo>
                  <a:pt x="6425741" y="4375556"/>
                </a:lnTo>
                <a:cubicBezTo>
                  <a:pt x="6424632" y="4374230"/>
                  <a:pt x="6424851" y="4371791"/>
                  <a:pt x="6427506" y="4369573"/>
                </a:cubicBezTo>
                <a:lnTo>
                  <a:pt x="6426300" y="4367087"/>
                </a:lnTo>
                <a:lnTo>
                  <a:pt x="6428376" y="4359822"/>
                </a:lnTo>
                <a:cubicBezTo>
                  <a:pt x="6425720" y="4362041"/>
                  <a:pt x="6425503" y="4364479"/>
                  <a:pt x="6425949" y="4366362"/>
                </a:cubicBezTo>
                <a:lnTo>
                  <a:pt x="6426300" y="4367087"/>
                </a:lnTo>
                <a:lnTo>
                  <a:pt x="6420336" y="4387972"/>
                </a:lnTo>
                <a:cubicBezTo>
                  <a:pt x="6416472" y="4396839"/>
                  <a:pt x="6412054" y="4405041"/>
                  <a:pt x="6408966" y="4412135"/>
                </a:cubicBezTo>
                <a:cubicBezTo>
                  <a:pt x="6391387" y="4499011"/>
                  <a:pt x="6378246" y="4591201"/>
                  <a:pt x="6350047" y="4686953"/>
                </a:cubicBezTo>
                <a:cubicBezTo>
                  <a:pt x="6342997" y="4710891"/>
                  <a:pt x="6335946" y="4734828"/>
                  <a:pt x="6323588" y="4763203"/>
                </a:cubicBezTo>
                <a:cubicBezTo>
                  <a:pt x="6297128" y="4839455"/>
                  <a:pt x="6268928" y="4935206"/>
                  <a:pt x="6242470" y="5011457"/>
                </a:cubicBezTo>
                <a:cubicBezTo>
                  <a:pt x="6229240" y="5049583"/>
                  <a:pt x="6217555" y="5084162"/>
                  <a:pt x="6206632" y="5110210"/>
                </a:cubicBezTo>
                <a:lnTo>
                  <a:pt x="6191507" y="5140673"/>
                </a:lnTo>
                <a:lnTo>
                  <a:pt x="6172300" y="5199455"/>
                </a:lnTo>
                <a:lnTo>
                  <a:pt x="6156345" y="5277115"/>
                </a:lnTo>
                <a:cubicBezTo>
                  <a:pt x="6121202" y="5347784"/>
                  <a:pt x="6084760" y="5446969"/>
                  <a:pt x="6059140" y="5529842"/>
                </a:cubicBezTo>
                <a:cubicBezTo>
                  <a:pt x="6059140" y="5529842"/>
                  <a:pt x="6059140" y="5529842"/>
                  <a:pt x="6065922" y="5528472"/>
                </a:cubicBezTo>
                <a:cubicBezTo>
                  <a:pt x="6064552" y="5521685"/>
                  <a:pt x="6069964" y="5513528"/>
                  <a:pt x="6078119" y="5518945"/>
                </a:cubicBezTo>
                <a:lnTo>
                  <a:pt x="6077573" y="5523376"/>
                </a:lnTo>
                <a:lnTo>
                  <a:pt x="6068664" y="5542046"/>
                </a:lnTo>
                <a:cubicBezTo>
                  <a:pt x="6075448" y="5540675"/>
                  <a:pt x="6075448" y="5540675"/>
                  <a:pt x="6075448" y="5540675"/>
                </a:cubicBezTo>
                <a:lnTo>
                  <a:pt x="6077573" y="5523376"/>
                </a:lnTo>
                <a:lnTo>
                  <a:pt x="6125089" y="5423814"/>
                </a:lnTo>
                <a:cubicBezTo>
                  <a:pt x="6141297" y="5386105"/>
                  <a:pt x="6157174" y="5351113"/>
                  <a:pt x="6179507" y="5321879"/>
                </a:cubicBezTo>
                <a:cubicBezTo>
                  <a:pt x="6191633" y="5277050"/>
                  <a:pt x="6205055" y="5203704"/>
                  <a:pt x="6233557" y="5205010"/>
                </a:cubicBezTo>
                <a:cubicBezTo>
                  <a:pt x="6217393" y="5264783"/>
                  <a:pt x="6210681" y="5301457"/>
                  <a:pt x="6187733" y="5362599"/>
                </a:cubicBezTo>
                <a:cubicBezTo>
                  <a:pt x="6186363" y="5355812"/>
                  <a:pt x="6179580" y="5357183"/>
                  <a:pt x="6184992" y="5349026"/>
                </a:cubicBezTo>
                <a:cubicBezTo>
                  <a:pt x="6178209" y="5350396"/>
                  <a:pt x="6168826" y="5408799"/>
                  <a:pt x="6163414" y="5416956"/>
                </a:cubicBezTo>
                <a:cubicBezTo>
                  <a:pt x="6160743" y="5438684"/>
                  <a:pt x="6153959" y="5440054"/>
                  <a:pt x="6145805" y="5434638"/>
                </a:cubicBezTo>
                <a:cubicBezTo>
                  <a:pt x="6144506" y="5463155"/>
                  <a:pt x="6102581" y="5535195"/>
                  <a:pt x="6089085" y="5573237"/>
                </a:cubicBezTo>
                <a:cubicBezTo>
                  <a:pt x="6085044" y="5588181"/>
                  <a:pt x="6086414" y="5594968"/>
                  <a:pt x="6082373" y="5609909"/>
                </a:cubicBezTo>
                <a:cubicBezTo>
                  <a:pt x="6035107" y="5725408"/>
                  <a:pt x="5964746" y="5831446"/>
                  <a:pt x="5907955" y="5934742"/>
                </a:cubicBezTo>
                <a:cubicBezTo>
                  <a:pt x="5887677" y="5974154"/>
                  <a:pt x="5872883" y="6040713"/>
                  <a:pt x="5856575" y="6029882"/>
                </a:cubicBezTo>
                <a:cubicBezTo>
                  <a:pt x="5840339" y="6054351"/>
                  <a:pt x="5824102" y="6078822"/>
                  <a:pt x="5826843" y="6092393"/>
                </a:cubicBezTo>
                <a:cubicBezTo>
                  <a:pt x="5809236" y="6110077"/>
                  <a:pt x="5814648" y="6101919"/>
                  <a:pt x="5805124" y="6089719"/>
                </a:cubicBezTo>
                <a:cubicBezTo>
                  <a:pt x="5838897" y="6012262"/>
                  <a:pt x="5899801" y="5929325"/>
                  <a:pt x="5929533" y="5866812"/>
                </a:cubicBezTo>
                <a:cubicBezTo>
                  <a:pt x="5936316" y="5865442"/>
                  <a:pt x="5934945" y="5858655"/>
                  <a:pt x="5928163" y="5860025"/>
                </a:cubicBezTo>
                <a:cubicBezTo>
                  <a:pt x="5928163" y="5860025"/>
                  <a:pt x="5922749" y="5868182"/>
                  <a:pt x="5922749" y="5868182"/>
                </a:cubicBezTo>
                <a:cubicBezTo>
                  <a:pt x="5918709" y="5883126"/>
                  <a:pt x="5911926" y="5884496"/>
                  <a:pt x="5905143" y="5885866"/>
                </a:cubicBezTo>
                <a:lnTo>
                  <a:pt x="5909110" y="5871199"/>
                </a:lnTo>
                <a:lnTo>
                  <a:pt x="5914596" y="5862765"/>
                </a:lnTo>
                <a:cubicBezTo>
                  <a:pt x="5909184" y="5870922"/>
                  <a:pt x="5909184" y="5870922"/>
                  <a:pt x="5909184" y="5870922"/>
                </a:cubicBezTo>
                <a:lnTo>
                  <a:pt x="5909110" y="5871199"/>
                </a:lnTo>
                <a:lnTo>
                  <a:pt x="5839843" y="5977637"/>
                </a:lnTo>
                <a:cubicBezTo>
                  <a:pt x="5816850" y="6016715"/>
                  <a:pt x="5794878" y="6056470"/>
                  <a:pt x="5771208" y="6096571"/>
                </a:cubicBezTo>
                <a:cubicBezTo>
                  <a:pt x="5725241" y="6183551"/>
                  <a:pt x="5671120" y="6265118"/>
                  <a:pt x="5615626" y="6339899"/>
                </a:cubicBezTo>
                <a:cubicBezTo>
                  <a:pt x="5604802" y="6356211"/>
                  <a:pt x="5600760" y="6371154"/>
                  <a:pt x="5591306" y="6394255"/>
                </a:cubicBezTo>
                <a:cubicBezTo>
                  <a:pt x="5541227" y="6460877"/>
                  <a:pt x="5514166" y="6501661"/>
                  <a:pt x="5464086" y="6568285"/>
                </a:cubicBezTo>
                <a:lnTo>
                  <a:pt x="5468405" y="6577359"/>
                </a:lnTo>
                <a:lnTo>
                  <a:pt x="5288922" y="6799441"/>
                </a:lnTo>
                <a:lnTo>
                  <a:pt x="5286422" y="6798415"/>
                </a:lnTo>
                <a:cubicBezTo>
                  <a:pt x="5286080" y="6796720"/>
                  <a:pt x="5287433" y="6794680"/>
                  <a:pt x="5290826" y="6793995"/>
                </a:cubicBezTo>
                <a:lnTo>
                  <a:pt x="5290950" y="6791235"/>
                </a:lnTo>
                <a:lnTo>
                  <a:pt x="5296238" y="6785838"/>
                </a:lnTo>
                <a:cubicBezTo>
                  <a:pt x="5292846" y="6786523"/>
                  <a:pt x="5291491" y="6788563"/>
                  <a:pt x="5290987" y="6790431"/>
                </a:cubicBezTo>
                <a:lnTo>
                  <a:pt x="5290950" y="6791235"/>
                </a:lnTo>
                <a:lnTo>
                  <a:pt x="5275753" y="6806752"/>
                </a:lnTo>
                <a:cubicBezTo>
                  <a:pt x="5268129" y="6812705"/>
                  <a:pt x="5260336" y="6817811"/>
                  <a:pt x="5254239" y="6822575"/>
                </a:cubicBezTo>
                <a:lnTo>
                  <a:pt x="5225321" y="6858000"/>
                </a:lnTo>
                <a:lnTo>
                  <a:pt x="5157501" y="6858000"/>
                </a:lnTo>
                <a:lnTo>
                  <a:pt x="5208211" y="6795673"/>
                </a:lnTo>
                <a:cubicBezTo>
                  <a:pt x="5246285" y="6748251"/>
                  <a:pt x="5283178" y="6703716"/>
                  <a:pt x="5328568" y="6666293"/>
                </a:cubicBezTo>
                <a:cubicBezTo>
                  <a:pt x="5344804" y="6641822"/>
                  <a:pt x="5355629" y="6625510"/>
                  <a:pt x="5366453" y="6609197"/>
                </a:cubicBezTo>
                <a:cubicBezTo>
                  <a:pt x="5401667" y="6573829"/>
                  <a:pt x="5389473" y="6583356"/>
                  <a:pt x="5430099" y="6539833"/>
                </a:cubicBezTo>
                <a:cubicBezTo>
                  <a:pt x="5435512" y="6531676"/>
                  <a:pt x="5427358" y="6526259"/>
                  <a:pt x="5427358" y="6526259"/>
                </a:cubicBezTo>
                <a:cubicBezTo>
                  <a:pt x="5463873" y="6462376"/>
                  <a:pt x="5492303" y="6428381"/>
                  <a:pt x="5513952" y="6395753"/>
                </a:cubicBezTo>
                <a:cubicBezTo>
                  <a:pt x="5541014" y="6354970"/>
                  <a:pt x="5564033" y="6329129"/>
                  <a:pt x="5597877" y="6286977"/>
                </a:cubicBezTo>
                <a:cubicBezTo>
                  <a:pt x="5599212" y="6276112"/>
                  <a:pt x="5595478" y="6275100"/>
                  <a:pt x="5589542" y="6276299"/>
                </a:cubicBezTo>
                <a:cubicBezTo>
                  <a:pt x="5586574" y="6276898"/>
                  <a:pt x="5583056" y="6278050"/>
                  <a:pt x="5579347" y="6278801"/>
                </a:cubicBezTo>
                <a:lnTo>
                  <a:pt x="5572013" y="6278854"/>
                </a:lnTo>
                <a:lnTo>
                  <a:pt x="5561199" y="6297181"/>
                </a:lnTo>
                <a:cubicBezTo>
                  <a:pt x="5561198" y="6290257"/>
                  <a:pt x="5554278" y="6290256"/>
                  <a:pt x="5561199" y="6283333"/>
                </a:cubicBezTo>
                <a:cubicBezTo>
                  <a:pt x="5554278" y="6283333"/>
                  <a:pt x="5533518" y="6338722"/>
                  <a:pt x="5526598" y="6345645"/>
                </a:cubicBezTo>
                <a:cubicBezTo>
                  <a:pt x="5519678" y="6366415"/>
                  <a:pt x="5512758" y="6366415"/>
                  <a:pt x="5505837" y="6359491"/>
                </a:cubicBezTo>
                <a:cubicBezTo>
                  <a:pt x="5498917" y="6387186"/>
                  <a:pt x="5443558" y="6449499"/>
                  <a:pt x="5422797" y="6484116"/>
                </a:cubicBezTo>
                <a:cubicBezTo>
                  <a:pt x="5415877" y="6497964"/>
                  <a:pt x="5415878" y="6504888"/>
                  <a:pt x="5408957" y="6518733"/>
                </a:cubicBezTo>
                <a:cubicBezTo>
                  <a:pt x="5339758" y="6622587"/>
                  <a:pt x="5249796" y="6712595"/>
                  <a:pt x="5173676" y="6802601"/>
                </a:cubicBezTo>
                <a:cubicBezTo>
                  <a:pt x="5166756" y="6811255"/>
                  <a:pt x="5159836" y="6821640"/>
                  <a:pt x="5153132" y="6832134"/>
                </a:cubicBezTo>
                <a:lnTo>
                  <a:pt x="5136638" y="6858000"/>
                </a:lnTo>
                <a:lnTo>
                  <a:pt x="5106051" y="6858000"/>
                </a:lnTo>
                <a:lnTo>
                  <a:pt x="5127832" y="6832026"/>
                </a:lnTo>
                <a:cubicBezTo>
                  <a:pt x="5158107" y="6799139"/>
                  <a:pt x="5187517" y="6767983"/>
                  <a:pt x="5208277" y="6740288"/>
                </a:cubicBezTo>
                <a:cubicBezTo>
                  <a:pt x="5215197" y="6740288"/>
                  <a:pt x="5215197" y="6733364"/>
                  <a:pt x="5208277" y="6733364"/>
                </a:cubicBezTo>
                <a:cubicBezTo>
                  <a:pt x="5208277" y="6733364"/>
                  <a:pt x="5201357" y="6740288"/>
                  <a:pt x="5201357" y="6740288"/>
                </a:cubicBezTo>
                <a:cubicBezTo>
                  <a:pt x="5194437" y="6754136"/>
                  <a:pt x="5187517" y="6754136"/>
                  <a:pt x="5180596" y="6754136"/>
                </a:cubicBezTo>
                <a:lnTo>
                  <a:pt x="5187389" y="6740544"/>
                </a:lnTo>
                <a:lnTo>
                  <a:pt x="5194437" y="6733364"/>
                </a:lnTo>
                <a:cubicBezTo>
                  <a:pt x="5187516" y="6740288"/>
                  <a:pt x="5187516" y="6740288"/>
                  <a:pt x="5187516" y="6740288"/>
                </a:cubicBezTo>
                <a:lnTo>
                  <a:pt x="5187389" y="6740544"/>
                </a:lnTo>
                <a:lnTo>
                  <a:pt x="5098421" y="6831161"/>
                </a:lnTo>
                <a:lnTo>
                  <a:pt x="5074751" y="6858000"/>
                </a:lnTo>
                <a:lnTo>
                  <a:pt x="4627783" y="6858000"/>
                </a:lnTo>
                <a:lnTo>
                  <a:pt x="4759894" y="6716663"/>
                </a:lnTo>
                <a:cubicBezTo>
                  <a:pt x="5450268" y="5934815"/>
                  <a:pt x="5893935" y="4941647"/>
                  <a:pt x="5986727" y="3868735"/>
                </a:cubicBezTo>
                <a:cubicBezTo>
                  <a:pt x="5995162" y="3759071"/>
                  <a:pt x="6003598" y="3657840"/>
                  <a:pt x="6003597" y="3548178"/>
                </a:cubicBezTo>
                <a:cubicBezTo>
                  <a:pt x="6003597" y="3548178"/>
                  <a:pt x="6012034" y="3548178"/>
                  <a:pt x="6012034" y="3539742"/>
                </a:cubicBezTo>
                <a:lnTo>
                  <a:pt x="6012033" y="3514433"/>
                </a:lnTo>
                <a:lnTo>
                  <a:pt x="6003597" y="3506001"/>
                </a:lnTo>
                <a:lnTo>
                  <a:pt x="6003597" y="3269799"/>
                </a:lnTo>
                <a:cubicBezTo>
                  <a:pt x="5995162" y="3084217"/>
                  <a:pt x="5978291" y="2907070"/>
                  <a:pt x="5952984" y="2721484"/>
                </a:cubicBezTo>
                <a:cubicBezTo>
                  <a:pt x="5868626" y="2122549"/>
                  <a:pt x="5683041" y="1557361"/>
                  <a:pt x="5404662" y="1051221"/>
                </a:cubicBezTo>
                <a:cubicBezTo>
                  <a:pt x="5261257" y="764409"/>
                  <a:pt x="5075668" y="486032"/>
                  <a:pt x="4873211" y="224525"/>
                </a:cubicBezTo>
                <a:cubicBezTo>
                  <a:pt x="4881646" y="232961"/>
                  <a:pt x="4881646" y="232961"/>
                  <a:pt x="4890083" y="232961"/>
                </a:cubicBezTo>
                <a:cubicBezTo>
                  <a:pt x="4873213" y="207654"/>
                  <a:pt x="4831032" y="157040"/>
                  <a:pt x="4797289" y="114861"/>
                </a:cubicBezTo>
                <a:cubicBezTo>
                  <a:pt x="4771984" y="89556"/>
                  <a:pt x="4755110" y="64247"/>
                  <a:pt x="4738239" y="55811"/>
                </a:cubicBezTo>
                <a:close/>
                <a:moveTo>
                  <a:pt x="0" y="0"/>
                </a:moveTo>
                <a:lnTo>
                  <a:pt x="4229922" y="0"/>
                </a:lnTo>
                <a:lnTo>
                  <a:pt x="4372273" y="157015"/>
                </a:lnTo>
                <a:cubicBezTo>
                  <a:pt x="4431688" y="226187"/>
                  <a:pt x="4489090" y="297230"/>
                  <a:pt x="4543809" y="370769"/>
                </a:cubicBezTo>
                <a:cubicBezTo>
                  <a:pt x="4656128" y="524172"/>
                  <a:pt x="4758013" y="681691"/>
                  <a:pt x="4849592" y="843375"/>
                </a:cubicBezTo>
                <a:lnTo>
                  <a:pt x="4914877" y="967066"/>
                </a:lnTo>
                <a:lnTo>
                  <a:pt x="4925933" y="979122"/>
                </a:lnTo>
                <a:cubicBezTo>
                  <a:pt x="4944916" y="1006408"/>
                  <a:pt x="4963897" y="1049113"/>
                  <a:pt x="4982878" y="1068093"/>
                </a:cubicBezTo>
                <a:cubicBezTo>
                  <a:pt x="4982877" y="1070904"/>
                  <a:pt x="4982877" y="1073716"/>
                  <a:pt x="4982876" y="1076527"/>
                </a:cubicBezTo>
                <a:lnTo>
                  <a:pt x="4982876" y="1084962"/>
                </a:lnTo>
                <a:lnTo>
                  <a:pt x="4991312" y="1084964"/>
                </a:lnTo>
                <a:cubicBezTo>
                  <a:pt x="5008182" y="1110271"/>
                  <a:pt x="4999747" y="1110271"/>
                  <a:pt x="5008183" y="1127139"/>
                </a:cubicBezTo>
                <a:lnTo>
                  <a:pt x="5008183" y="1135577"/>
                </a:lnTo>
                <a:lnTo>
                  <a:pt x="5016618" y="1144015"/>
                </a:lnTo>
                <a:lnTo>
                  <a:pt x="5016619" y="1135576"/>
                </a:lnTo>
                <a:cubicBezTo>
                  <a:pt x="5041926" y="1177757"/>
                  <a:pt x="5050362" y="1203064"/>
                  <a:pt x="5075670" y="1228369"/>
                </a:cubicBezTo>
                <a:lnTo>
                  <a:pt x="5067232" y="1228371"/>
                </a:lnTo>
                <a:lnTo>
                  <a:pt x="5067232" y="1236805"/>
                </a:lnTo>
                <a:cubicBezTo>
                  <a:pt x="5067235" y="1245241"/>
                  <a:pt x="5075669" y="1245241"/>
                  <a:pt x="5075669" y="1245241"/>
                </a:cubicBezTo>
                <a:lnTo>
                  <a:pt x="5084105" y="1245241"/>
                </a:lnTo>
                <a:cubicBezTo>
                  <a:pt x="5084106" y="1248053"/>
                  <a:pt x="5084106" y="1250866"/>
                  <a:pt x="5084107" y="1253677"/>
                </a:cubicBezTo>
                <a:cubicBezTo>
                  <a:pt x="5100976" y="1278984"/>
                  <a:pt x="5092540" y="1287420"/>
                  <a:pt x="5100976" y="1304291"/>
                </a:cubicBezTo>
                <a:cubicBezTo>
                  <a:pt x="5109412" y="1304291"/>
                  <a:pt x="5109411" y="1295855"/>
                  <a:pt x="5117847" y="1312726"/>
                </a:cubicBezTo>
                <a:cubicBezTo>
                  <a:pt x="5117848" y="1321162"/>
                  <a:pt x="5126283" y="1321162"/>
                  <a:pt x="5126282" y="1329598"/>
                </a:cubicBezTo>
                <a:cubicBezTo>
                  <a:pt x="5117847" y="1329598"/>
                  <a:pt x="5117847" y="1329598"/>
                  <a:pt x="5117847" y="1338033"/>
                </a:cubicBezTo>
                <a:lnTo>
                  <a:pt x="5126283" y="1346469"/>
                </a:lnTo>
                <a:cubicBezTo>
                  <a:pt x="5126283" y="1346469"/>
                  <a:pt x="5126285" y="1354905"/>
                  <a:pt x="5134719" y="1354905"/>
                </a:cubicBezTo>
                <a:cubicBezTo>
                  <a:pt x="5143154" y="1371778"/>
                  <a:pt x="5185333" y="1439263"/>
                  <a:pt x="5176898" y="1430824"/>
                </a:cubicBezTo>
                <a:cubicBezTo>
                  <a:pt x="5193769" y="1422391"/>
                  <a:pt x="5151590" y="1405518"/>
                  <a:pt x="5168461" y="1397082"/>
                </a:cubicBezTo>
                <a:cubicBezTo>
                  <a:pt x="5160025" y="1388648"/>
                  <a:pt x="5151590" y="1380211"/>
                  <a:pt x="5143155" y="1363341"/>
                </a:cubicBezTo>
                <a:lnTo>
                  <a:pt x="5143154" y="1354903"/>
                </a:lnTo>
                <a:lnTo>
                  <a:pt x="5143155" y="1346469"/>
                </a:lnTo>
                <a:cubicBezTo>
                  <a:pt x="5143155" y="1338034"/>
                  <a:pt x="5134719" y="1329598"/>
                  <a:pt x="5134719" y="1329598"/>
                </a:cubicBezTo>
                <a:cubicBezTo>
                  <a:pt x="5134719" y="1304291"/>
                  <a:pt x="5109411" y="1295855"/>
                  <a:pt x="5092539" y="1262112"/>
                </a:cubicBezTo>
                <a:cubicBezTo>
                  <a:pt x="5100976" y="1262115"/>
                  <a:pt x="5100976" y="1253677"/>
                  <a:pt x="5092540" y="1245241"/>
                </a:cubicBezTo>
                <a:lnTo>
                  <a:pt x="5092539" y="1236803"/>
                </a:lnTo>
                <a:lnTo>
                  <a:pt x="5092539" y="1219933"/>
                </a:lnTo>
                <a:cubicBezTo>
                  <a:pt x="5084107" y="1219935"/>
                  <a:pt x="5084105" y="1211496"/>
                  <a:pt x="5084107" y="1219935"/>
                </a:cubicBezTo>
                <a:lnTo>
                  <a:pt x="5075668" y="1219935"/>
                </a:lnTo>
                <a:cubicBezTo>
                  <a:pt x="5075669" y="1194627"/>
                  <a:pt x="5058796" y="1203064"/>
                  <a:pt x="5050362" y="1186189"/>
                </a:cubicBezTo>
                <a:cubicBezTo>
                  <a:pt x="5041926" y="1160885"/>
                  <a:pt x="5033490" y="1144012"/>
                  <a:pt x="5025055" y="1135578"/>
                </a:cubicBezTo>
                <a:lnTo>
                  <a:pt x="5025054" y="1127141"/>
                </a:lnTo>
                <a:lnTo>
                  <a:pt x="5025055" y="1118707"/>
                </a:lnTo>
                <a:cubicBezTo>
                  <a:pt x="5016619" y="1110270"/>
                  <a:pt x="5012403" y="1106052"/>
                  <a:pt x="5009238" y="1101833"/>
                </a:cubicBezTo>
                <a:lnTo>
                  <a:pt x="5004170" y="1092826"/>
                </a:lnTo>
                <a:lnTo>
                  <a:pt x="5008183" y="1093400"/>
                </a:lnTo>
                <a:lnTo>
                  <a:pt x="5008182" y="1084964"/>
                </a:lnTo>
                <a:lnTo>
                  <a:pt x="4999746" y="1076527"/>
                </a:lnTo>
                <a:lnTo>
                  <a:pt x="4991312" y="1068091"/>
                </a:lnTo>
                <a:cubicBezTo>
                  <a:pt x="4991314" y="1059657"/>
                  <a:pt x="4991314" y="1059657"/>
                  <a:pt x="4982876" y="1042786"/>
                </a:cubicBezTo>
                <a:cubicBezTo>
                  <a:pt x="4982876" y="1051221"/>
                  <a:pt x="4974440" y="1042787"/>
                  <a:pt x="4966004" y="1025912"/>
                </a:cubicBezTo>
                <a:cubicBezTo>
                  <a:pt x="4974440" y="1025914"/>
                  <a:pt x="4974440" y="1034350"/>
                  <a:pt x="4982876" y="1034349"/>
                </a:cubicBezTo>
                <a:cubicBezTo>
                  <a:pt x="4966005" y="1009043"/>
                  <a:pt x="4966004" y="1025912"/>
                  <a:pt x="4957571" y="1009043"/>
                </a:cubicBezTo>
                <a:cubicBezTo>
                  <a:pt x="4949132" y="983737"/>
                  <a:pt x="4957569" y="1000607"/>
                  <a:pt x="4932262" y="966864"/>
                </a:cubicBezTo>
                <a:cubicBezTo>
                  <a:pt x="4940697" y="958427"/>
                  <a:pt x="4949132" y="966864"/>
                  <a:pt x="4957569" y="966864"/>
                </a:cubicBezTo>
                <a:lnTo>
                  <a:pt x="4923825" y="933123"/>
                </a:lnTo>
                <a:lnTo>
                  <a:pt x="4932261" y="933122"/>
                </a:lnTo>
                <a:lnTo>
                  <a:pt x="4932262" y="924686"/>
                </a:lnTo>
                <a:cubicBezTo>
                  <a:pt x="4932262" y="924686"/>
                  <a:pt x="4923828" y="924686"/>
                  <a:pt x="4923825" y="916250"/>
                </a:cubicBezTo>
                <a:cubicBezTo>
                  <a:pt x="4915392" y="907814"/>
                  <a:pt x="4906952" y="890943"/>
                  <a:pt x="4898518" y="890943"/>
                </a:cubicBezTo>
                <a:cubicBezTo>
                  <a:pt x="4898518" y="890943"/>
                  <a:pt x="4890085" y="882507"/>
                  <a:pt x="4890083" y="874073"/>
                </a:cubicBezTo>
                <a:lnTo>
                  <a:pt x="4881646" y="865638"/>
                </a:lnTo>
                <a:lnTo>
                  <a:pt x="4881647" y="874073"/>
                </a:lnTo>
                <a:lnTo>
                  <a:pt x="4881647" y="882507"/>
                </a:lnTo>
                <a:cubicBezTo>
                  <a:pt x="4856340" y="857200"/>
                  <a:pt x="4847904" y="831895"/>
                  <a:pt x="4839470" y="815023"/>
                </a:cubicBezTo>
                <a:cubicBezTo>
                  <a:pt x="4847904" y="815024"/>
                  <a:pt x="4856341" y="823461"/>
                  <a:pt x="4864776" y="823459"/>
                </a:cubicBezTo>
                <a:cubicBezTo>
                  <a:pt x="4839469" y="781279"/>
                  <a:pt x="4814160" y="739104"/>
                  <a:pt x="4814160" y="772843"/>
                </a:cubicBezTo>
                <a:cubicBezTo>
                  <a:pt x="4797289" y="730666"/>
                  <a:pt x="4797289" y="730666"/>
                  <a:pt x="4771982" y="705360"/>
                </a:cubicBezTo>
                <a:cubicBezTo>
                  <a:pt x="4771982" y="705360"/>
                  <a:pt x="4780421" y="705359"/>
                  <a:pt x="4780419" y="713795"/>
                </a:cubicBezTo>
                <a:lnTo>
                  <a:pt x="4788853" y="713795"/>
                </a:lnTo>
                <a:cubicBezTo>
                  <a:pt x="4797291" y="722229"/>
                  <a:pt x="4797292" y="713795"/>
                  <a:pt x="4797292" y="713795"/>
                </a:cubicBezTo>
                <a:cubicBezTo>
                  <a:pt x="4797289" y="705360"/>
                  <a:pt x="4797289" y="705360"/>
                  <a:pt x="4788854" y="696923"/>
                </a:cubicBezTo>
                <a:lnTo>
                  <a:pt x="4797290" y="696923"/>
                </a:lnTo>
                <a:lnTo>
                  <a:pt x="4805728" y="705359"/>
                </a:lnTo>
                <a:cubicBezTo>
                  <a:pt x="4805727" y="708171"/>
                  <a:pt x="4805727" y="710983"/>
                  <a:pt x="4805726" y="713795"/>
                </a:cubicBezTo>
                <a:lnTo>
                  <a:pt x="4814160" y="722229"/>
                </a:lnTo>
                <a:lnTo>
                  <a:pt x="4822596" y="730666"/>
                </a:lnTo>
                <a:cubicBezTo>
                  <a:pt x="4881647" y="823459"/>
                  <a:pt x="4932262" y="907814"/>
                  <a:pt x="4991311" y="1000607"/>
                </a:cubicBezTo>
                <a:lnTo>
                  <a:pt x="4991312" y="1009043"/>
                </a:lnTo>
                <a:lnTo>
                  <a:pt x="4999746" y="1017476"/>
                </a:lnTo>
                <a:cubicBezTo>
                  <a:pt x="5025057" y="1042786"/>
                  <a:pt x="5016619" y="1042785"/>
                  <a:pt x="5033490" y="1068093"/>
                </a:cubicBezTo>
                <a:cubicBezTo>
                  <a:pt x="5033490" y="1076527"/>
                  <a:pt x="5033489" y="1084964"/>
                  <a:pt x="5041925" y="1093401"/>
                </a:cubicBezTo>
                <a:lnTo>
                  <a:pt x="5050362" y="1101835"/>
                </a:lnTo>
                <a:cubicBezTo>
                  <a:pt x="5067233" y="1127141"/>
                  <a:pt x="5075669" y="1152450"/>
                  <a:pt x="5092540" y="1160885"/>
                </a:cubicBezTo>
                <a:lnTo>
                  <a:pt x="5100975" y="1169321"/>
                </a:lnTo>
                <a:lnTo>
                  <a:pt x="5100976" y="1194627"/>
                </a:lnTo>
                <a:cubicBezTo>
                  <a:pt x="5109412" y="1194627"/>
                  <a:pt x="5126283" y="1236805"/>
                  <a:pt x="5143155" y="1253676"/>
                </a:cubicBezTo>
                <a:lnTo>
                  <a:pt x="5151590" y="1262112"/>
                </a:lnTo>
                <a:lnTo>
                  <a:pt x="5151590" y="1270548"/>
                </a:lnTo>
                <a:cubicBezTo>
                  <a:pt x="5185332" y="1346469"/>
                  <a:pt x="5219076" y="1430825"/>
                  <a:pt x="5261254" y="1506748"/>
                </a:cubicBezTo>
                <a:cubicBezTo>
                  <a:pt x="5261255" y="1515180"/>
                  <a:pt x="5269690" y="1523617"/>
                  <a:pt x="5278126" y="1532055"/>
                </a:cubicBezTo>
                <a:cubicBezTo>
                  <a:pt x="5278126" y="1540489"/>
                  <a:pt x="5278125" y="1548926"/>
                  <a:pt x="5278128" y="1557362"/>
                </a:cubicBezTo>
                <a:cubicBezTo>
                  <a:pt x="5278125" y="1548926"/>
                  <a:pt x="5286562" y="1557361"/>
                  <a:pt x="5294998" y="1557362"/>
                </a:cubicBezTo>
                <a:cubicBezTo>
                  <a:pt x="5294997" y="1565794"/>
                  <a:pt x="5303433" y="1574233"/>
                  <a:pt x="5303433" y="1574233"/>
                </a:cubicBezTo>
                <a:cubicBezTo>
                  <a:pt x="5320305" y="1616412"/>
                  <a:pt x="5328741" y="1658590"/>
                  <a:pt x="5345614" y="1692332"/>
                </a:cubicBezTo>
                <a:cubicBezTo>
                  <a:pt x="5345613" y="1695144"/>
                  <a:pt x="5345613" y="1697956"/>
                  <a:pt x="5345612" y="1700767"/>
                </a:cubicBezTo>
                <a:lnTo>
                  <a:pt x="5345612" y="1717637"/>
                </a:lnTo>
                <a:lnTo>
                  <a:pt x="5354048" y="1717639"/>
                </a:lnTo>
                <a:cubicBezTo>
                  <a:pt x="5379355" y="1768251"/>
                  <a:pt x="5404662" y="1810432"/>
                  <a:pt x="5413098" y="1844173"/>
                </a:cubicBezTo>
                <a:cubicBezTo>
                  <a:pt x="5438404" y="1869479"/>
                  <a:pt x="5455275" y="1945401"/>
                  <a:pt x="5480584" y="2012887"/>
                </a:cubicBezTo>
                <a:cubicBezTo>
                  <a:pt x="5497455" y="2029761"/>
                  <a:pt x="5505890" y="2088808"/>
                  <a:pt x="5514328" y="2105680"/>
                </a:cubicBezTo>
                <a:lnTo>
                  <a:pt x="5514328" y="2114117"/>
                </a:lnTo>
                <a:lnTo>
                  <a:pt x="5514327" y="2122551"/>
                </a:lnTo>
                <a:lnTo>
                  <a:pt x="5514328" y="2130987"/>
                </a:lnTo>
                <a:cubicBezTo>
                  <a:pt x="5522762" y="2139423"/>
                  <a:pt x="5522762" y="2139423"/>
                  <a:pt x="5522762" y="2130987"/>
                </a:cubicBezTo>
                <a:cubicBezTo>
                  <a:pt x="5531197" y="2156294"/>
                  <a:pt x="5531198" y="2139423"/>
                  <a:pt x="5539633" y="2139424"/>
                </a:cubicBezTo>
                <a:cubicBezTo>
                  <a:pt x="5531196" y="2164730"/>
                  <a:pt x="5556505" y="2164730"/>
                  <a:pt x="5556503" y="2198472"/>
                </a:cubicBezTo>
                <a:cubicBezTo>
                  <a:pt x="5564941" y="2190038"/>
                  <a:pt x="5564939" y="2215344"/>
                  <a:pt x="5573376" y="2215344"/>
                </a:cubicBezTo>
                <a:cubicBezTo>
                  <a:pt x="5556504" y="2181601"/>
                  <a:pt x="5548068" y="2122551"/>
                  <a:pt x="5531197" y="2114117"/>
                </a:cubicBezTo>
                <a:lnTo>
                  <a:pt x="5531198" y="2097245"/>
                </a:lnTo>
                <a:lnTo>
                  <a:pt x="5522762" y="2088808"/>
                </a:lnTo>
                <a:cubicBezTo>
                  <a:pt x="5522762" y="2038194"/>
                  <a:pt x="5497455" y="1996017"/>
                  <a:pt x="5480583" y="1953837"/>
                </a:cubicBezTo>
                <a:cubicBezTo>
                  <a:pt x="5438405" y="1844173"/>
                  <a:pt x="5404661" y="1734510"/>
                  <a:pt x="5362484" y="1641717"/>
                </a:cubicBezTo>
                <a:cubicBezTo>
                  <a:pt x="5328740" y="1565794"/>
                  <a:pt x="5294998" y="1447698"/>
                  <a:pt x="5235948" y="1346470"/>
                </a:cubicBezTo>
                <a:cubicBezTo>
                  <a:pt x="5227512" y="1329599"/>
                  <a:pt x="5210641" y="1321163"/>
                  <a:pt x="5210643" y="1304291"/>
                </a:cubicBezTo>
                <a:cubicBezTo>
                  <a:pt x="5168462" y="1228369"/>
                  <a:pt x="5143155" y="1152450"/>
                  <a:pt x="5109412" y="1093400"/>
                </a:cubicBezTo>
                <a:cubicBezTo>
                  <a:pt x="5075669" y="1051221"/>
                  <a:pt x="5092540" y="1076527"/>
                  <a:pt x="5067234" y="1025914"/>
                </a:cubicBezTo>
                <a:cubicBezTo>
                  <a:pt x="5041926" y="966866"/>
                  <a:pt x="5008183" y="916250"/>
                  <a:pt x="4974440" y="882507"/>
                </a:cubicBezTo>
                <a:cubicBezTo>
                  <a:pt x="4940696" y="806586"/>
                  <a:pt x="4856339" y="705359"/>
                  <a:pt x="4814162" y="637873"/>
                </a:cubicBezTo>
                <a:cubicBezTo>
                  <a:pt x="4797289" y="612566"/>
                  <a:pt x="4788854" y="621003"/>
                  <a:pt x="4771983" y="595695"/>
                </a:cubicBezTo>
                <a:cubicBezTo>
                  <a:pt x="4788854" y="587259"/>
                  <a:pt x="4755109" y="545082"/>
                  <a:pt x="4729804" y="519774"/>
                </a:cubicBezTo>
                <a:cubicBezTo>
                  <a:pt x="4729804" y="519774"/>
                  <a:pt x="4721369" y="519774"/>
                  <a:pt x="4712933" y="511338"/>
                </a:cubicBezTo>
                <a:cubicBezTo>
                  <a:pt x="4687626" y="486033"/>
                  <a:pt x="4670753" y="426982"/>
                  <a:pt x="4628576" y="393238"/>
                </a:cubicBezTo>
                <a:cubicBezTo>
                  <a:pt x="4620140" y="384804"/>
                  <a:pt x="4611704" y="393238"/>
                  <a:pt x="4594833" y="376368"/>
                </a:cubicBezTo>
                <a:cubicBezTo>
                  <a:pt x="4594833" y="376368"/>
                  <a:pt x="4594833" y="351062"/>
                  <a:pt x="4577960" y="342623"/>
                </a:cubicBezTo>
                <a:cubicBezTo>
                  <a:pt x="4510475" y="249831"/>
                  <a:pt x="4400810" y="148604"/>
                  <a:pt x="4324890" y="72683"/>
                </a:cubicBezTo>
                <a:cubicBezTo>
                  <a:pt x="4308018" y="55812"/>
                  <a:pt x="4291147" y="36832"/>
                  <a:pt x="4273221" y="16797"/>
                </a:cubicBezTo>
                <a:lnTo>
                  <a:pt x="4257562" y="0"/>
                </a:lnTo>
                <a:lnTo>
                  <a:pt x="4303981" y="0"/>
                </a:lnTo>
                <a:lnTo>
                  <a:pt x="4319485" y="14161"/>
                </a:lnTo>
                <a:cubicBezTo>
                  <a:pt x="4325944" y="20488"/>
                  <a:pt x="4333325" y="28396"/>
                  <a:pt x="4341761" y="38940"/>
                </a:cubicBezTo>
                <a:lnTo>
                  <a:pt x="4333323" y="38940"/>
                </a:lnTo>
                <a:lnTo>
                  <a:pt x="4341761" y="47377"/>
                </a:lnTo>
                <a:cubicBezTo>
                  <a:pt x="4341762" y="64247"/>
                  <a:pt x="4324890" y="38940"/>
                  <a:pt x="4316454" y="38940"/>
                </a:cubicBezTo>
                <a:cubicBezTo>
                  <a:pt x="4333323" y="64247"/>
                  <a:pt x="4341762" y="64247"/>
                  <a:pt x="4358630" y="64247"/>
                </a:cubicBezTo>
                <a:cubicBezTo>
                  <a:pt x="4358633" y="72683"/>
                  <a:pt x="4358633" y="72683"/>
                  <a:pt x="4367067" y="81121"/>
                </a:cubicBezTo>
                <a:cubicBezTo>
                  <a:pt x="4367069" y="89554"/>
                  <a:pt x="4375504" y="89556"/>
                  <a:pt x="4375504" y="89556"/>
                </a:cubicBezTo>
                <a:lnTo>
                  <a:pt x="4383940" y="81120"/>
                </a:lnTo>
                <a:cubicBezTo>
                  <a:pt x="4392373" y="114861"/>
                  <a:pt x="4409246" y="89554"/>
                  <a:pt x="4434553" y="131733"/>
                </a:cubicBezTo>
                <a:lnTo>
                  <a:pt x="4442990" y="140168"/>
                </a:lnTo>
                <a:lnTo>
                  <a:pt x="4451426" y="140168"/>
                </a:lnTo>
                <a:cubicBezTo>
                  <a:pt x="4510474" y="207654"/>
                  <a:pt x="4561090" y="258268"/>
                  <a:pt x="4611704" y="300447"/>
                </a:cubicBezTo>
                <a:cubicBezTo>
                  <a:pt x="4603266" y="300447"/>
                  <a:pt x="4603267" y="334190"/>
                  <a:pt x="4620140" y="325755"/>
                </a:cubicBezTo>
                <a:cubicBezTo>
                  <a:pt x="4611704" y="308881"/>
                  <a:pt x="4628575" y="317318"/>
                  <a:pt x="4637011" y="334188"/>
                </a:cubicBezTo>
                <a:cubicBezTo>
                  <a:pt x="4662316" y="367932"/>
                  <a:pt x="4712933" y="418545"/>
                  <a:pt x="4755110" y="477595"/>
                </a:cubicBezTo>
                <a:cubicBezTo>
                  <a:pt x="4797290" y="528209"/>
                  <a:pt x="4839469" y="587259"/>
                  <a:pt x="4873211" y="629438"/>
                </a:cubicBezTo>
                <a:cubicBezTo>
                  <a:pt x="4864775" y="621002"/>
                  <a:pt x="4873211" y="654745"/>
                  <a:pt x="4881646" y="654745"/>
                </a:cubicBezTo>
                <a:cubicBezTo>
                  <a:pt x="4873211" y="637873"/>
                  <a:pt x="4881647" y="637873"/>
                  <a:pt x="4890082" y="646309"/>
                </a:cubicBezTo>
                <a:cubicBezTo>
                  <a:pt x="4890083" y="663180"/>
                  <a:pt x="4923827" y="705359"/>
                  <a:pt x="4949133" y="739102"/>
                </a:cubicBezTo>
                <a:cubicBezTo>
                  <a:pt x="4974440" y="772843"/>
                  <a:pt x="4999747" y="798150"/>
                  <a:pt x="4991312" y="798150"/>
                </a:cubicBezTo>
                <a:cubicBezTo>
                  <a:pt x="5025055" y="831895"/>
                  <a:pt x="5041926" y="865638"/>
                  <a:pt x="5058797" y="899380"/>
                </a:cubicBezTo>
                <a:cubicBezTo>
                  <a:pt x="5084104" y="941557"/>
                  <a:pt x="5100976" y="983736"/>
                  <a:pt x="5143155" y="1034350"/>
                </a:cubicBezTo>
                <a:lnTo>
                  <a:pt x="5143154" y="1051222"/>
                </a:lnTo>
                <a:cubicBezTo>
                  <a:pt x="5176898" y="1059657"/>
                  <a:pt x="5202205" y="1169322"/>
                  <a:pt x="5227512" y="1203064"/>
                </a:cubicBezTo>
                <a:cubicBezTo>
                  <a:pt x="5235949" y="1211497"/>
                  <a:pt x="5235950" y="1203065"/>
                  <a:pt x="5244383" y="1219935"/>
                </a:cubicBezTo>
                <a:cubicBezTo>
                  <a:pt x="5261254" y="1245241"/>
                  <a:pt x="5261256" y="1270548"/>
                  <a:pt x="5278126" y="1295855"/>
                </a:cubicBezTo>
                <a:cubicBezTo>
                  <a:pt x="5286561" y="1312728"/>
                  <a:pt x="5295000" y="1321162"/>
                  <a:pt x="5311869" y="1338033"/>
                </a:cubicBezTo>
                <a:cubicBezTo>
                  <a:pt x="5337176" y="1388648"/>
                  <a:pt x="5354048" y="1464569"/>
                  <a:pt x="5379354" y="1523620"/>
                </a:cubicBezTo>
                <a:cubicBezTo>
                  <a:pt x="5413098" y="1591105"/>
                  <a:pt x="5446840" y="1692332"/>
                  <a:pt x="5480584" y="1768253"/>
                </a:cubicBezTo>
                <a:cubicBezTo>
                  <a:pt x="5489019" y="1793560"/>
                  <a:pt x="5505891" y="1818865"/>
                  <a:pt x="5514328" y="1835738"/>
                </a:cubicBezTo>
                <a:lnTo>
                  <a:pt x="5505890" y="1827301"/>
                </a:lnTo>
                <a:cubicBezTo>
                  <a:pt x="5514327" y="1861046"/>
                  <a:pt x="5531197" y="1894789"/>
                  <a:pt x="5539634" y="1920094"/>
                </a:cubicBezTo>
                <a:lnTo>
                  <a:pt x="5539634" y="1945401"/>
                </a:lnTo>
                <a:cubicBezTo>
                  <a:pt x="5564941" y="2029760"/>
                  <a:pt x="5598683" y="2139423"/>
                  <a:pt x="5623989" y="2215343"/>
                </a:cubicBezTo>
                <a:lnTo>
                  <a:pt x="5615554" y="2215342"/>
                </a:lnTo>
                <a:lnTo>
                  <a:pt x="5615555" y="2223779"/>
                </a:lnTo>
                <a:lnTo>
                  <a:pt x="5623988" y="2232216"/>
                </a:lnTo>
                <a:cubicBezTo>
                  <a:pt x="5632426" y="2257524"/>
                  <a:pt x="5640861" y="2350315"/>
                  <a:pt x="5649298" y="2325008"/>
                </a:cubicBezTo>
                <a:lnTo>
                  <a:pt x="5649298" y="2333444"/>
                </a:lnTo>
                <a:lnTo>
                  <a:pt x="5649298" y="2341878"/>
                </a:lnTo>
                <a:lnTo>
                  <a:pt x="5657733" y="2341879"/>
                </a:lnTo>
                <a:lnTo>
                  <a:pt x="5657733" y="2333443"/>
                </a:lnTo>
                <a:cubicBezTo>
                  <a:pt x="5674605" y="2325008"/>
                  <a:pt x="5666171" y="2358751"/>
                  <a:pt x="5666169" y="2367185"/>
                </a:cubicBezTo>
                <a:cubicBezTo>
                  <a:pt x="5674605" y="2350315"/>
                  <a:pt x="5691476" y="2400928"/>
                  <a:pt x="5683040" y="2367183"/>
                </a:cubicBezTo>
                <a:cubicBezTo>
                  <a:pt x="5674605" y="2367186"/>
                  <a:pt x="5674605" y="2341878"/>
                  <a:pt x="5674605" y="2341878"/>
                </a:cubicBezTo>
                <a:cubicBezTo>
                  <a:pt x="5683041" y="2358751"/>
                  <a:pt x="5683041" y="2350315"/>
                  <a:pt x="5683040" y="2341879"/>
                </a:cubicBezTo>
                <a:cubicBezTo>
                  <a:pt x="5666171" y="2333443"/>
                  <a:pt x="5666171" y="2299699"/>
                  <a:pt x="5649298" y="2274394"/>
                </a:cubicBezTo>
                <a:lnTo>
                  <a:pt x="5649298" y="2257524"/>
                </a:lnTo>
                <a:lnTo>
                  <a:pt x="5649298" y="2249087"/>
                </a:lnTo>
                <a:lnTo>
                  <a:pt x="5649297" y="2240649"/>
                </a:lnTo>
                <a:lnTo>
                  <a:pt x="5640860" y="2240651"/>
                </a:lnTo>
                <a:cubicBezTo>
                  <a:pt x="5640862" y="2232213"/>
                  <a:pt x="5640862" y="2232213"/>
                  <a:pt x="5640862" y="2223779"/>
                </a:cubicBezTo>
                <a:cubicBezTo>
                  <a:pt x="5649297" y="2215342"/>
                  <a:pt x="5649296" y="2232217"/>
                  <a:pt x="5657734" y="2232217"/>
                </a:cubicBezTo>
                <a:cubicBezTo>
                  <a:pt x="5657734" y="2215345"/>
                  <a:pt x="5649297" y="2215342"/>
                  <a:pt x="5649298" y="2206908"/>
                </a:cubicBezTo>
                <a:lnTo>
                  <a:pt x="5649298" y="2198470"/>
                </a:lnTo>
                <a:lnTo>
                  <a:pt x="5649297" y="2190035"/>
                </a:lnTo>
                <a:lnTo>
                  <a:pt x="5649298" y="2181601"/>
                </a:lnTo>
                <a:lnTo>
                  <a:pt x="5640859" y="2147859"/>
                </a:lnTo>
                <a:lnTo>
                  <a:pt x="5632426" y="2139423"/>
                </a:lnTo>
                <a:cubicBezTo>
                  <a:pt x="5615553" y="2088809"/>
                  <a:pt x="5615555" y="2105681"/>
                  <a:pt x="5607121" y="2055067"/>
                </a:cubicBezTo>
                <a:cubicBezTo>
                  <a:pt x="5607121" y="2046628"/>
                  <a:pt x="5607121" y="2046628"/>
                  <a:pt x="5607118" y="2038194"/>
                </a:cubicBezTo>
                <a:cubicBezTo>
                  <a:pt x="5598683" y="2029760"/>
                  <a:pt x="5598683" y="2029760"/>
                  <a:pt x="5598684" y="2038192"/>
                </a:cubicBezTo>
                <a:cubicBezTo>
                  <a:pt x="5598684" y="2012887"/>
                  <a:pt x="5590248" y="1970710"/>
                  <a:pt x="5573377" y="1962273"/>
                </a:cubicBezTo>
                <a:cubicBezTo>
                  <a:pt x="5581812" y="1979144"/>
                  <a:pt x="5573375" y="1979146"/>
                  <a:pt x="5564941" y="1962273"/>
                </a:cubicBezTo>
                <a:lnTo>
                  <a:pt x="5564941" y="1953837"/>
                </a:lnTo>
                <a:lnTo>
                  <a:pt x="5573376" y="1953838"/>
                </a:lnTo>
                <a:cubicBezTo>
                  <a:pt x="5573375" y="1951025"/>
                  <a:pt x="5573377" y="1948213"/>
                  <a:pt x="5573377" y="1945401"/>
                </a:cubicBezTo>
                <a:lnTo>
                  <a:pt x="5564941" y="1936967"/>
                </a:lnTo>
                <a:cubicBezTo>
                  <a:pt x="5564941" y="1886353"/>
                  <a:pt x="5505889" y="1759817"/>
                  <a:pt x="5489019" y="1700769"/>
                </a:cubicBezTo>
                <a:cubicBezTo>
                  <a:pt x="5480583" y="1667026"/>
                  <a:pt x="5489018" y="1658589"/>
                  <a:pt x="5472148" y="1633282"/>
                </a:cubicBezTo>
                <a:cubicBezTo>
                  <a:pt x="5472148" y="1616412"/>
                  <a:pt x="5455276" y="1607977"/>
                  <a:pt x="5446841" y="1591103"/>
                </a:cubicBezTo>
                <a:cubicBezTo>
                  <a:pt x="5438404" y="1557360"/>
                  <a:pt x="5438404" y="1532053"/>
                  <a:pt x="5413098" y="1523619"/>
                </a:cubicBezTo>
                <a:cubicBezTo>
                  <a:pt x="5362483" y="1363341"/>
                  <a:pt x="5269690" y="1186189"/>
                  <a:pt x="5176900" y="1034350"/>
                </a:cubicBezTo>
                <a:cubicBezTo>
                  <a:pt x="5185335" y="1025912"/>
                  <a:pt x="5185335" y="1025912"/>
                  <a:pt x="5185333" y="1017477"/>
                </a:cubicBezTo>
                <a:cubicBezTo>
                  <a:pt x="5185334" y="1020289"/>
                  <a:pt x="5185334" y="1023100"/>
                  <a:pt x="5185335" y="1025912"/>
                </a:cubicBezTo>
                <a:lnTo>
                  <a:pt x="5193769" y="1025914"/>
                </a:lnTo>
                <a:cubicBezTo>
                  <a:pt x="5193769" y="1025914"/>
                  <a:pt x="5193768" y="1017477"/>
                  <a:pt x="5185332" y="1009044"/>
                </a:cubicBezTo>
                <a:lnTo>
                  <a:pt x="5185332" y="983737"/>
                </a:lnTo>
                <a:cubicBezTo>
                  <a:pt x="5176898" y="992171"/>
                  <a:pt x="5168462" y="983736"/>
                  <a:pt x="5151590" y="958427"/>
                </a:cubicBezTo>
                <a:lnTo>
                  <a:pt x="5151589" y="949995"/>
                </a:lnTo>
                <a:cubicBezTo>
                  <a:pt x="5151589" y="949995"/>
                  <a:pt x="5143156" y="949995"/>
                  <a:pt x="5143155" y="941557"/>
                </a:cubicBezTo>
                <a:lnTo>
                  <a:pt x="5143155" y="933122"/>
                </a:lnTo>
                <a:lnTo>
                  <a:pt x="5134718" y="933123"/>
                </a:lnTo>
                <a:cubicBezTo>
                  <a:pt x="5134719" y="924686"/>
                  <a:pt x="5134719" y="924686"/>
                  <a:pt x="5126283" y="916250"/>
                </a:cubicBezTo>
                <a:cubicBezTo>
                  <a:pt x="5134721" y="899379"/>
                  <a:pt x="5100976" y="874073"/>
                  <a:pt x="5109414" y="874074"/>
                </a:cubicBezTo>
                <a:lnTo>
                  <a:pt x="5117847" y="874073"/>
                </a:lnTo>
                <a:lnTo>
                  <a:pt x="5126285" y="882507"/>
                </a:lnTo>
                <a:cubicBezTo>
                  <a:pt x="5126283" y="874073"/>
                  <a:pt x="5117847" y="874073"/>
                  <a:pt x="5117848" y="865636"/>
                </a:cubicBezTo>
                <a:lnTo>
                  <a:pt x="5109412" y="857200"/>
                </a:lnTo>
                <a:cubicBezTo>
                  <a:pt x="5100976" y="840329"/>
                  <a:pt x="5092540" y="823459"/>
                  <a:pt x="5084104" y="823460"/>
                </a:cubicBezTo>
                <a:lnTo>
                  <a:pt x="5084105" y="815023"/>
                </a:lnTo>
                <a:cubicBezTo>
                  <a:pt x="5084105" y="815023"/>
                  <a:pt x="5084105" y="806586"/>
                  <a:pt x="5075670" y="798150"/>
                </a:cubicBezTo>
                <a:lnTo>
                  <a:pt x="5067233" y="798150"/>
                </a:lnTo>
                <a:lnTo>
                  <a:pt x="5067232" y="806587"/>
                </a:lnTo>
                <a:cubicBezTo>
                  <a:pt x="5067233" y="798150"/>
                  <a:pt x="5067233" y="789717"/>
                  <a:pt x="5058798" y="781279"/>
                </a:cubicBezTo>
                <a:cubicBezTo>
                  <a:pt x="5058797" y="789717"/>
                  <a:pt x="5050364" y="789716"/>
                  <a:pt x="5041925" y="781279"/>
                </a:cubicBezTo>
                <a:cubicBezTo>
                  <a:pt x="5050361" y="781278"/>
                  <a:pt x="5041928" y="772846"/>
                  <a:pt x="5041926" y="764409"/>
                </a:cubicBezTo>
                <a:lnTo>
                  <a:pt x="5033489" y="755973"/>
                </a:lnTo>
                <a:lnTo>
                  <a:pt x="5033489" y="747536"/>
                </a:lnTo>
                <a:lnTo>
                  <a:pt x="5025055" y="747536"/>
                </a:lnTo>
                <a:lnTo>
                  <a:pt x="5025055" y="755973"/>
                </a:lnTo>
                <a:cubicBezTo>
                  <a:pt x="4999747" y="713795"/>
                  <a:pt x="4974442" y="671616"/>
                  <a:pt x="4957570" y="663182"/>
                </a:cubicBezTo>
                <a:cubicBezTo>
                  <a:pt x="4949133" y="654745"/>
                  <a:pt x="4949133" y="654745"/>
                  <a:pt x="4949133" y="646309"/>
                </a:cubicBezTo>
                <a:cubicBezTo>
                  <a:pt x="4940697" y="637873"/>
                  <a:pt x="4940697" y="637873"/>
                  <a:pt x="4932264" y="637873"/>
                </a:cubicBezTo>
                <a:cubicBezTo>
                  <a:pt x="4932263" y="640081"/>
                  <a:pt x="4932263" y="642288"/>
                  <a:pt x="4932262" y="644497"/>
                </a:cubicBezTo>
                <a:lnTo>
                  <a:pt x="4910645" y="618234"/>
                </a:lnTo>
                <a:cubicBezTo>
                  <a:pt x="4886921" y="587787"/>
                  <a:pt x="4877430" y="570388"/>
                  <a:pt x="4839468" y="519774"/>
                </a:cubicBezTo>
                <a:cubicBezTo>
                  <a:pt x="4814159" y="502903"/>
                  <a:pt x="4805728" y="494466"/>
                  <a:pt x="4797289" y="494466"/>
                </a:cubicBezTo>
                <a:lnTo>
                  <a:pt x="4797289" y="469162"/>
                </a:lnTo>
                <a:cubicBezTo>
                  <a:pt x="4780419" y="469159"/>
                  <a:pt x="4780419" y="443852"/>
                  <a:pt x="4755109" y="418545"/>
                </a:cubicBezTo>
                <a:cubicBezTo>
                  <a:pt x="4729804" y="393238"/>
                  <a:pt x="4746678" y="435418"/>
                  <a:pt x="4721368" y="401675"/>
                </a:cubicBezTo>
                <a:cubicBezTo>
                  <a:pt x="4746676" y="418545"/>
                  <a:pt x="4721369" y="384804"/>
                  <a:pt x="4696060" y="359495"/>
                </a:cubicBezTo>
                <a:lnTo>
                  <a:pt x="4704496" y="359495"/>
                </a:lnTo>
                <a:cubicBezTo>
                  <a:pt x="4712932" y="367932"/>
                  <a:pt x="4721370" y="376368"/>
                  <a:pt x="4721369" y="367932"/>
                </a:cubicBezTo>
                <a:cubicBezTo>
                  <a:pt x="4721369" y="367932"/>
                  <a:pt x="4721369" y="359495"/>
                  <a:pt x="4712933" y="351061"/>
                </a:cubicBezTo>
                <a:lnTo>
                  <a:pt x="4704497" y="342625"/>
                </a:lnTo>
                <a:cubicBezTo>
                  <a:pt x="4712932" y="342625"/>
                  <a:pt x="4721369" y="367932"/>
                  <a:pt x="4729804" y="359495"/>
                </a:cubicBezTo>
                <a:cubicBezTo>
                  <a:pt x="4712932" y="342625"/>
                  <a:pt x="4704497" y="325754"/>
                  <a:pt x="4696060" y="325754"/>
                </a:cubicBezTo>
                <a:cubicBezTo>
                  <a:pt x="4687627" y="325755"/>
                  <a:pt x="4687627" y="325755"/>
                  <a:pt x="4687626" y="317318"/>
                </a:cubicBezTo>
                <a:cubicBezTo>
                  <a:pt x="4679192" y="308881"/>
                  <a:pt x="4670753" y="300448"/>
                  <a:pt x="4662317" y="300447"/>
                </a:cubicBezTo>
                <a:cubicBezTo>
                  <a:pt x="4662317" y="300447"/>
                  <a:pt x="4662317" y="308882"/>
                  <a:pt x="4670754" y="317320"/>
                </a:cubicBezTo>
                <a:lnTo>
                  <a:pt x="4670753" y="325755"/>
                </a:lnTo>
                <a:cubicBezTo>
                  <a:pt x="4653882" y="317319"/>
                  <a:pt x="4653882" y="334188"/>
                  <a:pt x="4645447" y="300448"/>
                </a:cubicBezTo>
                <a:cubicBezTo>
                  <a:pt x="4637010" y="308882"/>
                  <a:pt x="4653883" y="325754"/>
                  <a:pt x="4653882" y="334188"/>
                </a:cubicBezTo>
                <a:cubicBezTo>
                  <a:pt x="4628576" y="300447"/>
                  <a:pt x="4637009" y="292011"/>
                  <a:pt x="4620140" y="275141"/>
                </a:cubicBezTo>
                <a:cubicBezTo>
                  <a:pt x="4628578" y="275140"/>
                  <a:pt x="4628578" y="283575"/>
                  <a:pt x="4628578" y="283575"/>
                </a:cubicBezTo>
                <a:cubicBezTo>
                  <a:pt x="4637009" y="292011"/>
                  <a:pt x="4637009" y="292011"/>
                  <a:pt x="4645446" y="283575"/>
                </a:cubicBezTo>
                <a:lnTo>
                  <a:pt x="4628576" y="266706"/>
                </a:lnTo>
                <a:cubicBezTo>
                  <a:pt x="4645447" y="275142"/>
                  <a:pt x="4645447" y="266704"/>
                  <a:pt x="4628576" y="258268"/>
                </a:cubicBezTo>
                <a:cubicBezTo>
                  <a:pt x="4628577" y="255456"/>
                  <a:pt x="4628577" y="252643"/>
                  <a:pt x="4628578" y="249831"/>
                </a:cubicBezTo>
                <a:cubicBezTo>
                  <a:pt x="4637010" y="258268"/>
                  <a:pt x="4637010" y="249831"/>
                  <a:pt x="4637010" y="249831"/>
                </a:cubicBezTo>
                <a:cubicBezTo>
                  <a:pt x="4628575" y="241395"/>
                  <a:pt x="4628575" y="241395"/>
                  <a:pt x="4620140" y="241397"/>
                </a:cubicBezTo>
                <a:lnTo>
                  <a:pt x="4611704" y="232961"/>
                </a:lnTo>
                <a:lnTo>
                  <a:pt x="4594835" y="199218"/>
                </a:lnTo>
                <a:lnTo>
                  <a:pt x="4603267" y="207654"/>
                </a:lnTo>
                <a:cubicBezTo>
                  <a:pt x="4611703" y="216090"/>
                  <a:pt x="4620140" y="216090"/>
                  <a:pt x="4620140" y="216090"/>
                </a:cubicBezTo>
                <a:cubicBezTo>
                  <a:pt x="4620139" y="207656"/>
                  <a:pt x="4611704" y="199218"/>
                  <a:pt x="4603267" y="190783"/>
                </a:cubicBezTo>
                <a:lnTo>
                  <a:pt x="4594832" y="182347"/>
                </a:lnTo>
                <a:lnTo>
                  <a:pt x="4586397" y="173911"/>
                </a:lnTo>
                <a:cubicBezTo>
                  <a:pt x="4577961" y="165475"/>
                  <a:pt x="4569526" y="165475"/>
                  <a:pt x="4569526" y="173913"/>
                </a:cubicBezTo>
                <a:cubicBezTo>
                  <a:pt x="4569526" y="173913"/>
                  <a:pt x="4569525" y="182347"/>
                  <a:pt x="4577960" y="190784"/>
                </a:cubicBezTo>
                <a:lnTo>
                  <a:pt x="4586396" y="190783"/>
                </a:lnTo>
                <a:lnTo>
                  <a:pt x="4594835" y="199218"/>
                </a:lnTo>
                <a:cubicBezTo>
                  <a:pt x="4552654" y="182347"/>
                  <a:pt x="4586399" y="207656"/>
                  <a:pt x="4603267" y="232961"/>
                </a:cubicBezTo>
                <a:lnTo>
                  <a:pt x="4594833" y="224525"/>
                </a:lnTo>
                <a:cubicBezTo>
                  <a:pt x="4594833" y="227338"/>
                  <a:pt x="4594833" y="230149"/>
                  <a:pt x="4594835" y="232961"/>
                </a:cubicBezTo>
                <a:cubicBezTo>
                  <a:pt x="4594833" y="235772"/>
                  <a:pt x="4594834" y="238584"/>
                  <a:pt x="4594833" y="241395"/>
                </a:cubicBezTo>
                <a:lnTo>
                  <a:pt x="4603266" y="241396"/>
                </a:lnTo>
                <a:lnTo>
                  <a:pt x="4611704" y="249833"/>
                </a:lnTo>
                <a:lnTo>
                  <a:pt x="4603267" y="249831"/>
                </a:lnTo>
                <a:lnTo>
                  <a:pt x="4611704" y="258268"/>
                </a:lnTo>
                <a:lnTo>
                  <a:pt x="4611703" y="266704"/>
                </a:lnTo>
                <a:cubicBezTo>
                  <a:pt x="4586397" y="258268"/>
                  <a:pt x="4577960" y="241397"/>
                  <a:pt x="4552654" y="207654"/>
                </a:cubicBezTo>
                <a:lnTo>
                  <a:pt x="4561090" y="207654"/>
                </a:lnTo>
                <a:lnTo>
                  <a:pt x="4569525" y="207654"/>
                </a:lnTo>
                <a:lnTo>
                  <a:pt x="4561090" y="199218"/>
                </a:lnTo>
                <a:lnTo>
                  <a:pt x="4552654" y="199219"/>
                </a:lnTo>
                <a:lnTo>
                  <a:pt x="4544217" y="190783"/>
                </a:lnTo>
                <a:cubicBezTo>
                  <a:pt x="4535785" y="182348"/>
                  <a:pt x="4544217" y="173913"/>
                  <a:pt x="4527347" y="157040"/>
                </a:cubicBezTo>
                <a:lnTo>
                  <a:pt x="4527346" y="148604"/>
                </a:lnTo>
                <a:cubicBezTo>
                  <a:pt x="4518911" y="148604"/>
                  <a:pt x="4518910" y="140168"/>
                  <a:pt x="4518910" y="140168"/>
                </a:cubicBezTo>
                <a:lnTo>
                  <a:pt x="4510474" y="140168"/>
                </a:lnTo>
                <a:lnTo>
                  <a:pt x="4510474" y="148604"/>
                </a:lnTo>
                <a:cubicBezTo>
                  <a:pt x="4493604" y="131734"/>
                  <a:pt x="4493604" y="106427"/>
                  <a:pt x="4476732" y="106427"/>
                </a:cubicBezTo>
                <a:cubicBezTo>
                  <a:pt x="4476732" y="106427"/>
                  <a:pt x="4468297" y="106427"/>
                  <a:pt x="4468297" y="97990"/>
                </a:cubicBezTo>
                <a:lnTo>
                  <a:pt x="4459861" y="97990"/>
                </a:lnTo>
                <a:lnTo>
                  <a:pt x="4459861" y="106428"/>
                </a:lnTo>
                <a:cubicBezTo>
                  <a:pt x="4426117" y="47377"/>
                  <a:pt x="4442992" y="89554"/>
                  <a:pt x="4426117" y="89554"/>
                </a:cubicBezTo>
                <a:cubicBezTo>
                  <a:pt x="4421899" y="72683"/>
                  <a:pt x="4407137" y="51593"/>
                  <a:pt x="4388156" y="29450"/>
                </a:cubicBezTo>
                <a:lnTo>
                  <a:pt x="4360109" y="0"/>
                </a:lnTo>
                <a:lnTo>
                  <a:pt x="4638592" y="0"/>
                </a:lnTo>
                <a:lnTo>
                  <a:pt x="4699158" y="62995"/>
                </a:lnTo>
                <a:cubicBezTo>
                  <a:pt x="4971672" y="360550"/>
                  <a:pt x="5209586" y="692705"/>
                  <a:pt x="5404662" y="1051221"/>
                </a:cubicBezTo>
                <a:cubicBezTo>
                  <a:pt x="5699912" y="1626956"/>
                  <a:pt x="5885366" y="2260817"/>
                  <a:pt x="5938418" y="2935851"/>
                </a:cubicBezTo>
                <a:lnTo>
                  <a:pt x="5947253" y="3112842"/>
                </a:lnTo>
                <a:lnTo>
                  <a:pt x="5951125" y="3133338"/>
                </a:lnTo>
                <a:cubicBezTo>
                  <a:pt x="5947799" y="3130267"/>
                  <a:pt x="5947799" y="3130267"/>
                  <a:pt x="5950868" y="3126941"/>
                </a:cubicBezTo>
                <a:cubicBezTo>
                  <a:pt x="5950611" y="3120546"/>
                  <a:pt x="5953680" y="3117220"/>
                  <a:pt x="5953938" y="3123616"/>
                </a:cubicBezTo>
                <a:cubicBezTo>
                  <a:pt x="5953938" y="3123616"/>
                  <a:pt x="5957523" y="3133084"/>
                  <a:pt x="5954453" y="3136408"/>
                </a:cubicBezTo>
                <a:cubicBezTo>
                  <a:pt x="5954453" y="3136408"/>
                  <a:pt x="5957779" y="3139480"/>
                  <a:pt x="5957779" y="3139480"/>
                </a:cubicBezTo>
                <a:cubicBezTo>
                  <a:pt x="5957779" y="3139480"/>
                  <a:pt x="5957779" y="3139480"/>
                  <a:pt x="5954710" y="3142804"/>
                </a:cubicBezTo>
                <a:cubicBezTo>
                  <a:pt x="5966236" y="3190395"/>
                  <a:pt x="5971363" y="3238241"/>
                  <a:pt x="5960116" y="3277128"/>
                </a:cubicBezTo>
                <a:cubicBezTo>
                  <a:pt x="5977265" y="3305275"/>
                  <a:pt x="5967303" y="3376144"/>
                  <a:pt x="5972174" y="3417593"/>
                </a:cubicBezTo>
                <a:cubicBezTo>
                  <a:pt x="5969620" y="3433712"/>
                  <a:pt x="5966293" y="3430640"/>
                  <a:pt x="5962709" y="3421173"/>
                </a:cubicBezTo>
                <a:cubicBezTo>
                  <a:pt x="5966808" y="3443433"/>
                  <a:pt x="5961440" y="3469273"/>
                  <a:pt x="5968094" y="3475415"/>
                </a:cubicBezTo>
                <a:cubicBezTo>
                  <a:pt x="5966312" y="3510722"/>
                  <a:pt x="5964014" y="3533237"/>
                  <a:pt x="5964787" y="3552426"/>
                </a:cubicBezTo>
                <a:cubicBezTo>
                  <a:pt x="5962490" y="3574940"/>
                  <a:pt x="5959935" y="3591059"/>
                  <a:pt x="5951498" y="3620225"/>
                </a:cubicBezTo>
                <a:cubicBezTo>
                  <a:pt x="5945102" y="3620480"/>
                  <a:pt x="5947914" y="3610758"/>
                  <a:pt x="5941518" y="3611013"/>
                </a:cubicBezTo>
                <a:cubicBezTo>
                  <a:pt x="5936923" y="3656042"/>
                  <a:pt x="5938210" y="3688023"/>
                  <a:pt x="5933358" y="3726657"/>
                </a:cubicBezTo>
                <a:lnTo>
                  <a:pt x="5932401" y="3750159"/>
                </a:lnTo>
                <a:lnTo>
                  <a:pt x="5936112" y="3742197"/>
                </a:lnTo>
                <a:lnTo>
                  <a:pt x="5931041" y="3783572"/>
                </a:lnTo>
                <a:lnTo>
                  <a:pt x="5930942" y="3786013"/>
                </a:lnTo>
                <a:lnTo>
                  <a:pt x="5930199" y="3790443"/>
                </a:lnTo>
                <a:lnTo>
                  <a:pt x="5909750" y="3957308"/>
                </a:lnTo>
                <a:cubicBezTo>
                  <a:pt x="5900259" y="4029011"/>
                  <a:pt x="5889716" y="4100713"/>
                  <a:pt x="5877062" y="4172416"/>
                </a:cubicBezTo>
                <a:cubicBezTo>
                  <a:pt x="5877062" y="4189290"/>
                  <a:pt x="5877061" y="4206160"/>
                  <a:pt x="5868625" y="4214595"/>
                </a:cubicBezTo>
                <a:cubicBezTo>
                  <a:pt x="5811685" y="4534097"/>
                  <a:pt x="5724197" y="4842625"/>
                  <a:pt x="5609277" y="5137233"/>
                </a:cubicBezTo>
                <a:lnTo>
                  <a:pt x="5491924" y="5411666"/>
                </a:lnTo>
                <a:lnTo>
                  <a:pt x="5491547" y="5414872"/>
                </a:lnTo>
                <a:cubicBezTo>
                  <a:pt x="5490882" y="5418118"/>
                  <a:pt x="5489618" y="5421648"/>
                  <a:pt x="5487221" y="5422780"/>
                </a:cubicBezTo>
                <a:cubicBezTo>
                  <a:pt x="5487221" y="5422780"/>
                  <a:pt x="5489486" y="5427576"/>
                  <a:pt x="5489486" y="5427576"/>
                </a:cubicBezTo>
                <a:cubicBezTo>
                  <a:pt x="5489486" y="5427576"/>
                  <a:pt x="5489486" y="5427576"/>
                  <a:pt x="5484693" y="5429840"/>
                </a:cubicBezTo>
                <a:cubicBezTo>
                  <a:pt x="5476322" y="5486587"/>
                  <a:pt x="5460891" y="5540803"/>
                  <a:pt x="5431604" y="5578103"/>
                </a:cubicBezTo>
                <a:cubicBezTo>
                  <a:pt x="5437875" y="5616199"/>
                  <a:pt x="5395949" y="5688799"/>
                  <a:pt x="5383045" y="5735954"/>
                </a:cubicBezTo>
                <a:cubicBezTo>
                  <a:pt x="5373196" y="5752339"/>
                  <a:pt x="5370931" y="5747543"/>
                  <a:pt x="5371193" y="5735689"/>
                </a:cubicBezTo>
                <a:cubicBezTo>
                  <a:pt x="5365875" y="5761664"/>
                  <a:pt x="5348704" y="5787374"/>
                  <a:pt x="5353234" y="5796964"/>
                </a:cubicBezTo>
                <a:cubicBezTo>
                  <a:pt x="5335800" y="5834529"/>
                  <a:pt x="5323423" y="5857974"/>
                  <a:pt x="5315838" y="5879154"/>
                </a:cubicBezTo>
                <a:cubicBezTo>
                  <a:pt x="5303461" y="5902599"/>
                  <a:pt x="5293610" y="5918984"/>
                  <a:pt x="5271646" y="5946958"/>
                </a:cubicBezTo>
                <a:cubicBezTo>
                  <a:pt x="5264588" y="5944427"/>
                  <a:pt x="5271909" y="5935102"/>
                  <a:pt x="5264849" y="5932571"/>
                </a:cubicBezTo>
                <a:cubicBezTo>
                  <a:pt x="5240094" y="5979461"/>
                  <a:pt x="5227454" y="6014761"/>
                  <a:pt x="5205226" y="6054591"/>
                </a:cubicBezTo>
                <a:cubicBezTo>
                  <a:pt x="5190059" y="6096952"/>
                  <a:pt x="5167831" y="6136781"/>
                  <a:pt x="5133488" y="6188200"/>
                </a:cubicBezTo>
                <a:cubicBezTo>
                  <a:pt x="5148394" y="6157694"/>
                  <a:pt x="5131486" y="6171548"/>
                  <a:pt x="5117105" y="6178342"/>
                </a:cubicBezTo>
                <a:cubicBezTo>
                  <a:pt x="5112311" y="6180607"/>
                  <a:pt x="5109783" y="6187667"/>
                  <a:pt x="5104989" y="6189932"/>
                </a:cubicBezTo>
                <a:cubicBezTo>
                  <a:pt x="5104989" y="6189932"/>
                  <a:pt x="5102724" y="6185136"/>
                  <a:pt x="5105252" y="6178076"/>
                </a:cubicBezTo>
                <a:cubicBezTo>
                  <a:pt x="5105252" y="6178076"/>
                  <a:pt x="5105252" y="6178076"/>
                  <a:pt x="5107780" y="6171017"/>
                </a:cubicBezTo>
                <a:cubicBezTo>
                  <a:pt x="5102724" y="6185136"/>
                  <a:pt x="5095927" y="6170750"/>
                  <a:pt x="5110570" y="6152101"/>
                </a:cubicBezTo>
                <a:cubicBezTo>
                  <a:pt x="5110570" y="6152101"/>
                  <a:pt x="5110570" y="6152101"/>
                  <a:pt x="5117630" y="6154631"/>
                </a:cubicBezTo>
                <a:cubicBezTo>
                  <a:pt x="5122423" y="6152366"/>
                  <a:pt x="5124951" y="6145306"/>
                  <a:pt x="5124951" y="6145306"/>
                </a:cubicBezTo>
                <a:cubicBezTo>
                  <a:pt x="5132010" y="6147837"/>
                  <a:pt x="5127217" y="6150102"/>
                  <a:pt x="5124689" y="6157162"/>
                </a:cubicBezTo>
                <a:cubicBezTo>
                  <a:pt x="5124689" y="6157162"/>
                  <a:pt x="5124689" y="6157162"/>
                  <a:pt x="5122160" y="6164222"/>
                </a:cubicBezTo>
                <a:cubicBezTo>
                  <a:pt x="5141597" y="6143308"/>
                  <a:pt x="5166353" y="6096419"/>
                  <a:pt x="5161821" y="6086827"/>
                </a:cubicBezTo>
                <a:cubicBezTo>
                  <a:pt x="5186577" y="6039938"/>
                  <a:pt x="5220658" y="6000375"/>
                  <a:pt x="5223710" y="5969604"/>
                </a:cubicBezTo>
                <a:cubicBezTo>
                  <a:pt x="5238616" y="5939099"/>
                  <a:pt x="5240620" y="5955750"/>
                  <a:pt x="5255262" y="5937100"/>
                </a:cubicBezTo>
                <a:cubicBezTo>
                  <a:pt x="5270168" y="5906595"/>
                  <a:pt x="5258316" y="5906330"/>
                  <a:pt x="5265899" y="5885149"/>
                </a:cubicBezTo>
                <a:cubicBezTo>
                  <a:pt x="5292658" y="5854910"/>
                  <a:pt x="5302771" y="5826670"/>
                  <a:pt x="5310355" y="5805490"/>
                </a:cubicBezTo>
                <a:cubicBezTo>
                  <a:pt x="5317939" y="5784310"/>
                  <a:pt x="5323258" y="5758334"/>
                  <a:pt x="5342957" y="5725565"/>
                </a:cubicBezTo>
                <a:cubicBezTo>
                  <a:pt x="5352544" y="5721035"/>
                  <a:pt x="5359865" y="5711711"/>
                  <a:pt x="5359603" y="5723566"/>
                </a:cubicBezTo>
                <a:cubicBezTo>
                  <a:pt x="5380698" y="5681339"/>
                  <a:pt x="5393970" y="5644274"/>
                  <a:pt x="5405162" y="5607458"/>
                </a:cubicBezTo>
                <a:lnTo>
                  <a:pt x="5419834" y="5556614"/>
                </a:lnTo>
                <a:lnTo>
                  <a:pt x="5343783" y="5707015"/>
                </a:lnTo>
                <a:cubicBezTo>
                  <a:pt x="5137377" y="6084780"/>
                  <a:pt x="4883032" y="6432513"/>
                  <a:pt x="4588841" y="6742552"/>
                </a:cubicBezTo>
                <a:lnTo>
                  <a:pt x="4469515" y="6858000"/>
                </a:lnTo>
                <a:lnTo>
                  <a:pt x="4102414" y="6858000"/>
                </a:lnTo>
                <a:lnTo>
                  <a:pt x="4156175" y="6787476"/>
                </a:lnTo>
                <a:cubicBezTo>
                  <a:pt x="4215224" y="6694684"/>
                  <a:pt x="4274274" y="6610327"/>
                  <a:pt x="4333324" y="6525971"/>
                </a:cubicBezTo>
                <a:cubicBezTo>
                  <a:pt x="4350199" y="6525971"/>
                  <a:pt x="4350197" y="6534407"/>
                  <a:pt x="4350197" y="6551277"/>
                </a:cubicBezTo>
                <a:cubicBezTo>
                  <a:pt x="4392373" y="6475355"/>
                  <a:pt x="4426118" y="6424743"/>
                  <a:pt x="4451424" y="6365693"/>
                </a:cubicBezTo>
                <a:cubicBezTo>
                  <a:pt x="4476730" y="6321404"/>
                  <a:pt x="4497293" y="6277118"/>
                  <a:pt x="4527346" y="6225714"/>
                </a:cubicBezTo>
                <a:lnTo>
                  <a:pt x="4556321" y="6179312"/>
                </a:lnTo>
                <a:lnTo>
                  <a:pt x="4561089" y="6180105"/>
                </a:lnTo>
                <a:cubicBezTo>
                  <a:pt x="4561089" y="6180105"/>
                  <a:pt x="4569528" y="6180107"/>
                  <a:pt x="4577961" y="6171673"/>
                </a:cubicBezTo>
                <a:lnTo>
                  <a:pt x="4586396" y="6171671"/>
                </a:lnTo>
                <a:cubicBezTo>
                  <a:pt x="4594833" y="6154801"/>
                  <a:pt x="4611704" y="6137929"/>
                  <a:pt x="4603267" y="6129493"/>
                </a:cubicBezTo>
                <a:cubicBezTo>
                  <a:pt x="4611704" y="6129493"/>
                  <a:pt x="4620140" y="6121059"/>
                  <a:pt x="4620139" y="6112623"/>
                </a:cubicBezTo>
                <a:lnTo>
                  <a:pt x="4620140" y="6104185"/>
                </a:lnTo>
                <a:lnTo>
                  <a:pt x="4611704" y="6104186"/>
                </a:lnTo>
                <a:cubicBezTo>
                  <a:pt x="4628575" y="6083098"/>
                  <a:pt x="4637011" y="6066227"/>
                  <a:pt x="4645446" y="6049356"/>
                </a:cubicBezTo>
                <a:lnTo>
                  <a:pt x="4658579" y="6024607"/>
                </a:lnTo>
                <a:lnTo>
                  <a:pt x="4657191" y="6022823"/>
                </a:lnTo>
                <a:cubicBezTo>
                  <a:pt x="4653015" y="6023181"/>
                  <a:pt x="4645022" y="6028074"/>
                  <a:pt x="4637720" y="6031225"/>
                </a:cubicBezTo>
                <a:cubicBezTo>
                  <a:pt x="4632853" y="6033324"/>
                  <a:pt x="4630086" y="6040295"/>
                  <a:pt x="4625218" y="6042395"/>
                </a:cubicBezTo>
                <a:lnTo>
                  <a:pt x="4625358" y="6039920"/>
                </a:lnTo>
                <a:lnTo>
                  <a:pt x="4603267" y="6062007"/>
                </a:lnTo>
                <a:cubicBezTo>
                  <a:pt x="4611704" y="6053573"/>
                  <a:pt x="4620140" y="6045137"/>
                  <a:pt x="4620139" y="6036700"/>
                </a:cubicBezTo>
                <a:cubicBezTo>
                  <a:pt x="4586397" y="6078878"/>
                  <a:pt x="4544217" y="6129493"/>
                  <a:pt x="4502039" y="6188543"/>
                </a:cubicBezTo>
                <a:cubicBezTo>
                  <a:pt x="4459860" y="6247593"/>
                  <a:pt x="4417681" y="6306643"/>
                  <a:pt x="4383940" y="6357257"/>
                </a:cubicBezTo>
                <a:cubicBezTo>
                  <a:pt x="4383939" y="6348819"/>
                  <a:pt x="4375504" y="6348821"/>
                  <a:pt x="4367067" y="6357256"/>
                </a:cubicBezTo>
                <a:cubicBezTo>
                  <a:pt x="4324889" y="6407871"/>
                  <a:pt x="4291146" y="6450050"/>
                  <a:pt x="4240530" y="6492227"/>
                </a:cubicBezTo>
                <a:cubicBezTo>
                  <a:pt x="4248967" y="6509098"/>
                  <a:pt x="4206790" y="6525971"/>
                  <a:pt x="4189918" y="6542842"/>
                </a:cubicBezTo>
                <a:cubicBezTo>
                  <a:pt x="4181480" y="6551277"/>
                  <a:pt x="4189918" y="6559714"/>
                  <a:pt x="4173045" y="6568148"/>
                </a:cubicBezTo>
                <a:cubicBezTo>
                  <a:pt x="4173044" y="6576584"/>
                  <a:pt x="4147738" y="6585021"/>
                  <a:pt x="4130868" y="6601891"/>
                </a:cubicBezTo>
                <a:cubicBezTo>
                  <a:pt x="4105561" y="6627198"/>
                  <a:pt x="4080254" y="6660939"/>
                  <a:pt x="4054944" y="6686246"/>
                </a:cubicBezTo>
                <a:cubicBezTo>
                  <a:pt x="4021201" y="6719991"/>
                  <a:pt x="4021201" y="6728426"/>
                  <a:pt x="3979024" y="6762169"/>
                </a:cubicBezTo>
                <a:cubicBezTo>
                  <a:pt x="3960044" y="6783258"/>
                  <a:pt x="3938427" y="6803820"/>
                  <a:pt x="3916151" y="6823459"/>
                </a:cubicBezTo>
                <a:lnTo>
                  <a:pt x="3874750" y="6858000"/>
                </a:lnTo>
                <a:lnTo>
                  <a:pt x="3809992" y="6858000"/>
                </a:lnTo>
                <a:lnTo>
                  <a:pt x="3835617" y="6838089"/>
                </a:lnTo>
                <a:cubicBezTo>
                  <a:pt x="3945281" y="6753734"/>
                  <a:pt x="4046511" y="6660941"/>
                  <a:pt x="4139304" y="6576584"/>
                </a:cubicBezTo>
                <a:cubicBezTo>
                  <a:pt x="4113995" y="6576584"/>
                  <a:pt x="4080253" y="6635634"/>
                  <a:pt x="4046510" y="6652505"/>
                </a:cubicBezTo>
                <a:cubicBezTo>
                  <a:pt x="4046511" y="6660941"/>
                  <a:pt x="4029637" y="6660942"/>
                  <a:pt x="4021202" y="6660941"/>
                </a:cubicBezTo>
                <a:cubicBezTo>
                  <a:pt x="3962152" y="6711555"/>
                  <a:pt x="3886231" y="6779041"/>
                  <a:pt x="3810311" y="6829655"/>
                </a:cubicBezTo>
                <a:lnTo>
                  <a:pt x="3774445" y="6858000"/>
                </a:lnTo>
                <a:lnTo>
                  <a:pt x="3720522" y="6858000"/>
                </a:lnTo>
                <a:lnTo>
                  <a:pt x="3734388" y="6846525"/>
                </a:lnTo>
                <a:cubicBezTo>
                  <a:pt x="3759695" y="6829655"/>
                  <a:pt x="3785001" y="6821219"/>
                  <a:pt x="3768132" y="6821217"/>
                </a:cubicBezTo>
                <a:cubicBezTo>
                  <a:pt x="3793438" y="6795912"/>
                  <a:pt x="3827182" y="6770605"/>
                  <a:pt x="3869358" y="6745298"/>
                </a:cubicBezTo>
                <a:cubicBezTo>
                  <a:pt x="3877794" y="6736862"/>
                  <a:pt x="3894670" y="6719991"/>
                  <a:pt x="3911538" y="6711555"/>
                </a:cubicBezTo>
                <a:lnTo>
                  <a:pt x="3919975" y="6711555"/>
                </a:lnTo>
                <a:lnTo>
                  <a:pt x="3928411" y="6703118"/>
                </a:lnTo>
                <a:lnTo>
                  <a:pt x="3928411" y="6694684"/>
                </a:lnTo>
                <a:lnTo>
                  <a:pt x="3936845" y="6694684"/>
                </a:lnTo>
                <a:cubicBezTo>
                  <a:pt x="3995895" y="6644071"/>
                  <a:pt x="4054944" y="6593455"/>
                  <a:pt x="4097124" y="6551277"/>
                </a:cubicBezTo>
                <a:cubicBezTo>
                  <a:pt x="4105561" y="6551277"/>
                  <a:pt x="4113995" y="6551277"/>
                  <a:pt x="4113995" y="6542841"/>
                </a:cubicBezTo>
                <a:lnTo>
                  <a:pt x="4122431" y="6542841"/>
                </a:lnTo>
                <a:cubicBezTo>
                  <a:pt x="4122431" y="6542841"/>
                  <a:pt x="4130867" y="6542841"/>
                  <a:pt x="4130869" y="6534407"/>
                </a:cubicBezTo>
                <a:cubicBezTo>
                  <a:pt x="4130868" y="6531595"/>
                  <a:pt x="4130867" y="6528783"/>
                  <a:pt x="4130868" y="6525971"/>
                </a:cubicBezTo>
                <a:cubicBezTo>
                  <a:pt x="4156175" y="6500664"/>
                  <a:pt x="4215225" y="6450050"/>
                  <a:pt x="4189919" y="6458484"/>
                </a:cubicBezTo>
                <a:lnTo>
                  <a:pt x="4198354" y="6450050"/>
                </a:lnTo>
                <a:cubicBezTo>
                  <a:pt x="4206788" y="6450048"/>
                  <a:pt x="4206790" y="6433178"/>
                  <a:pt x="4206790" y="6433178"/>
                </a:cubicBezTo>
                <a:lnTo>
                  <a:pt x="4190270" y="6433178"/>
                </a:lnTo>
                <a:lnTo>
                  <a:pt x="4207843" y="6416307"/>
                </a:lnTo>
                <a:lnTo>
                  <a:pt x="4215199" y="6391088"/>
                </a:lnTo>
                <a:cubicBezTo>
                  <a:pt x="4215259" y="6391032"/>
                  <a:pt x="4215318" y="6390975"/>
                  <a:pt x="4215378" y="6390919"/>
                </a:cubicBezTo>
                <a:lnTo>
                  <a:pt x="4244751" y="6375183"/>
                </a:lnTo>
                <a:cubicBezTo>
                  <a:pt x="4253186" y="6365692"/>
                  <a:pt x="4261622" y="6353038"/>
                  <a:pt x="4274275" y="6340386"/>
                </a:cubicBezTo>
                <a:lnTo>
                  <a:pt x="4282710" y="6340386"/>
                </a:lnTo>
                <a:cubicBezTo>
                  <a:pt x="4282712" y="6331950"/>
                  <a:pt x="4291146" y="6331950"/>
                  <a:pt x="4282712" y="6331950"/>
                </a:cubicBezTo>
                <a:cubicBezTo>
                  <a:pt x="4282712" y="6329138"/>
                  <a:pt x="4282711" y="6326326"/>
                  <a:pt x="4282711" y="6323514"/>
                </a:cubicBezTo>
                <a:cubicBezTo>
                  <a:pt x="4291147" y="6315079"/>
                  <a:pt x="4299581" y="6315079"/>
                  <a:pt x="4308018" y="6315078"/>
                </a:cubicBezTo>
                <a:lnTo>
                  <a:pt x="4299581" y="6323514"/>
                </a:lnTo>
                <a:cubicBezTo>
                  <a:pt x="4291146" y="6331950"/>
                  <a:pt x="4291147" y="6340386"/>
                  <a:pt x="4291147" y="6340386"/>
                </a:cubicBezTo>
                <a:cubicBezTo>
                  <a:pt x="4299583" y="6340386"/>
                  <a:pt x="4308017" y="6340384"/>
                  <a:pt x="4308019" y="6331950"/>
                </a:cubicBezTo>
                <a:lnTo>
                  <a:pt x="4316453" y="6331950"/>
                </a:lnTo>
                <a:cubicBezTo>
                  <a:pt x="4316454" y="6340386"/>
                  <a:pt x="4274274" y="6365693"/>
                  <a:pt x="4282711" y="6374128"/>
                </a:cubicBezTo>
                <a:cubicBezTo>
                  <a:pt x="4358631" y="6289771"/>
                  <a:pt x="4459860" y="6196979"/>
                  <a:pt x="4544217" y="6104187"/>
                </a:cubicBezTo>
                <a:cubicBezTo>
                  <a:pt x="4552653" y="6095750"/>
                  <a:pt x="4561090" y="6078880"/>
                  <a:pt x="4569526" y="6070442"/>
                </a:cubicBezTo>
                <a:lnTo>
                  <a:pt x="4577961" y="6062009"/>
                </a:lnTo>
                <a:cubicBezTo>
                  <a:pt x="4611704" y="6024048"/>
                  <a:pt x="4647556" y="5979761"/>
                  <a:pt x="4683408" y="5931256"/>
                </a:cubicBezTo>
                <a:lnTo>
                  <a:pt x="4748312" y="5835198"/>
                </a:lnTo>
                <a:lnTo>
                  <a:pt x="4751363" y="5826231"/>
                </a:lnTo>
                <a:cubicBezTo>
                  <a:pt x="4759329" y="5811241"/>
                  <a:pt x="4763672" y="5807923"/>
                  <a:pt x="4767931" y="5806085"/>
                </a:cubicBezTo>
                <a:lnTo>
                  <a:pt x="4768003" y="5806053"/>
                </a:lnTo>
                <a:lnTo>
                  <a:pt x="4788853" y="5775196"/>
                </a:lnTo>
                <a:lnTo>
                  <a:pt x="4792070" y="5772856"/>
                </a:lnTo>
                <a:lnTo>
                  <a:pt x="4793063" y="5765638"/>
                </a:lnTo>
                <a:cubicBezTo>
                  <a:pt x="4793133" y="5759110"/>
                  <a:pt x="4792249" y="5753715"/>
                  <a:pt x="4796398" y="5743259"/>
                </a:cubicBezTo>
                <a:cubicBezTo>
                  <a:pt x="4824170" y="5713949"/>
                  <a:pt x="4835236" y="5686068"/>
                  <a:pt x="4843536" y="5665159"/>
                </a:cubicBezTo>
                <a:cubicBezTo>
                  <a:pt x="4851836" y="5644248"/>
                  <a:pt x="4858035" y="5618468"/>
                  <a:pt x="4878837" y="5586387"/>
                </a:cubicBezTo>
                <a:cubicBezTo>
                  <a:pt x="4888572" y="5582186"/>
                  <a:pt x="4896207" y="5573116"/>
                  <a:pt x="4895541" y="5584956"/>
                </a:cubicBezTo>
                <a:cubicBezTo>
                  <a:pt x="4940577" y="5501985"/>
                  <a:pt x="4953640" y="5438585"/>
                  <a:pt x="4981973" y="5357045"/>
                </a:cubicBezTo>
                <a:cubicBezTo>
                  <a:pt x="4977105" y="5359145"/>
                  <a:pt x="4966704" y="5375186"/>
                  <a:pt x="4962502" y="5365447"/>
                </a:cubicBezTo>
                <a:cubicBezTo>
                  <a:pt x="4978331" y="5295077"/>
                  <a:pt x="5011740" y="5292214"/>
                  <a:pt x="5038742" y="5234354"/>
                </a:cubicBezTo>
                <a:cubicBezTo>
                  <a:pt x="5047812" y="5241993"/>
                  <a:pt x="5029775" y="5267103"/>
                  <a:pt x="5031211" y="5283813"/>
                </a:cubicBezTo>
                <a:cubicBezTo>
                  <a:pt x="5029110" y="5278944"/>
                  <a:pt x="5029110" y="5278944"/>
                  <a:pt x="5033979" y="5276843"/>
                </a:cubicBezTo>
                <a:cubicBezTo>
                  <a:pt x="5036744" y="5269873"/>
                  <a:pt x="5041612" y="5267773"/>
                  <a:pt x="5038846" y="5274743"/>
                </a:cubicBezTo>
                <a:cubicBezTo>
                  <a:pt x="5038846" y="5274743"/>
                  <a:pt x="5038180" y="5286582"/>
                  <a:pt x="5033312" y="5288683"/>
                </a:cubicBezTo>
                <a:cubicBezTo>
                  <a:pt x="5033312" y="5288683"/>
                  <a:pt x="5035413" y="5293552"/>
                  <a:pt x="5035413" y="5293552"/>
                </a:cubicBezTo>
                <a:cubicBezTo>
                  <a:pt x="5035413" y="5293552"/>
                  <a:pt x="5035413" y="5293552"/>
                  <a:pt x="5030545" y="5295653"/>
                </a:cubicBezTo>
                <a:cubicBezTo>
                  <a:pt x="5020249" y="5352082"/>
                  <a:pt x="5002985" y="5405743"/>
                  <a:pt x="4972446" y="5442024"/>
                </a:cubicBezTo>
                <a:cubicBezTo>
                  <a:pt x="4977419" y="5480313"/>
                  <a:pt x="4933047" y="5551444"/>
                  <a:pt x="4918549" y="5598134"/>
                </a:cubicBezTo>
                <a:cubicBezTo>
                  <a:pt x="4908148" y="5614175"/>
                  <a:pt x="4906047" y="5609305"/>
                  <a:pt x="4906713" y="5597465"/>
                </a:cubicBezTo>
                <a:cubicBezTo>
                  <a:pt x="4900514" y="5623245"/>
                  <a:pt x="4882478" y="5648356"/>
                  <a:pt x="4886681" y="5658095"/>
                </a:cubicBezTo>
                <a:cubicBezTo>
                  <a:pt x="4867979" y="5695045"/>
                  <a:pt x="4854812" y="5718056"/>
                  <a:pt x="4846511" y="5738966"/>
                </a:cubicBezTo>
                <a:cubicBezTo>
                  <a:pt x="4833344" y="5761976"/>
                  <a:pt x="4822943" y="5778017"/>
                  <a:pt x="4800039" y="5805228"/>
                </a:cubicBezTo>
                <a:cubicBezTo>
                  <a:pt x="4796555" y="5803844"/>
                  <a:pt x="4796721" y="5800883"/>
                  <a:pt x="4796888" y="5797923"/>
                </a:cubicBezTo>
                <a:lnTo>
                  <a:pt x="4793961" y="5791139"/>
                </a:lnTo>
                <a:lnTo>
                  <a:pt x="4788854" y="5800502"/>
                </a:lnTo>
                <a:lnTo>
                  <a:pt x="4788524" y="5800530"/>
                </a:lnTo>
                <a:lnTo>
                  <a:pt x="4772434" y="5831127"/>
                </a:lnTo>
                <a:lnTo>
                  <a:pt x="4771983" y="5834245"/>
                </a:lnTo>
                <a:lnTo>
                  <a:pt x="4770615" y="5834587"/>
                </a:lnTo>
                <a:lnTo>
                  <a:pt x="4763546" y="5848027"/>
                </a:lnTo>
                <a:lnTo>
                  <a:pt x="4763547" y="5851116"/>
                </a:lnTo>
                <a:cubicBezTo>
                  <a:pt x="4755109" y="5876421"/>
                  <a:pt x="4721369" y="5935473"/>
                  <a:pt x="4729804" y="5927037"/>
                </a:cubicBezTo>
                <a:cubicBezTo>
                  <a:pt x="4729804" y="5918602"/>
                  <a:pt x="4738242" y="5918602"/>
                  <a:pt x="4738240" y="5910164"/>
                </a:cubicBezTo>
                <a:cubicBezTo>
                  <a:pt x="4738242" y="5918602"/>
                  <a:pt x="4738240" y="5927039"/>
                  <a:pt x="4738240" y="5927039"/>
                </a:cubicBezTo>
                <a:cubicBezTo>
                  <a:pt x="4738240" y="5927039"/>
                  <a:pt x="4746676" y="5927038"/>
                  <a:pt x="4755110" y="5918603"/>
                </a:cubicBezTo>
                <a:cubicBezTo>
                  <a:pt x="4755110" y="5921414"/>
                  <a:pt x="4755110" y="5924227"/>
                  <a:pt x="4755112" y="5927039"/>
                </a:cubicBezTo>
                <a:cubicBezTo>
                  <a:pt x="4755112" y="5927039"/>
                  <a:pt x="4746676" y="5927038"/>
                  <a:pt x="4746676" y="5935473"/>
                </a:cubicBezTo>
                <a:cubicBezTo>
                  <a:pt x="4746676" y="5938284"/>
                  <a:pt x="4746677" y="5941096"/>
                  <a:pt x="4746678" y="5943907"/>
                </a:cubicBezTo>
                <a:cubicBezTo>
                  <a:pt x="4729804" y="5969216"/>
                  <a:pt x="4721369" y="5986087"/>
                  <a:pt x="4721368" y="5994521"/>
                </a:cubicBezTo>
                <a:lnTo>
                  <a:pt x="4721369" y="6002959"/>
                </a:lnTo>
                <a:lnTo>
                  <a:pt x="4729804" y="5994523"/>
                </a:lnTo>
                <a:cubicBezTo>
                  <a:pt x="4721369" y="6002959"/>
                  <a:pt x="4729804" y="6002959"/>
                  <a:pt x="4738240" y="5994523"/>
                </a:cubicBezTo>
                <a:cubicBezTo>
                  <a:pt x="4696060" y="6053573"/>
                  <a:pt x="4679190" y="6095752"/>
                  <a:pt x="4653883" y="6146366"/>
                </a:cubicBezTo>
                <a:cubicBezTo>
                  <a:pt x="4628575" y="6188543"/>
                  <a:pt x="4603266" y="6230723"/>
                  <a:pt x="4561090" y="6289771"/>
                </a:cubicBezTo>
                <a:cubicBezTo>
                  <a:pt x="4569526" y="6281334"/>
                  <a:pt x="4569526" y="6289770"/>
                  <a:pt x="4561089" y="6298205"/>
                </a:cubicBezTo>
                <a:lnTo>
                  <a:pt x="4552654" y="6298207"/>
                </a:lnTo>
                <a:lnTo>
                  <a:pt x="4552653" y="6306643"/>
                </a:lnTo>
                <a:lnTo>
                  <a:pt x="4544217" y="6315080"/>
                </a:lnTo>
                <a:lnTo>
                  <a:pt x="4527347" y="6340384"/>
                </a:lnTo>
                <a:cubicBezTo>
                  <a:pt x="4535782" y="6340386"/>
                  <a:pt x="4527347" y="6348821"/>
                  <a:pt x="4527349" y="6357257"/>
                </a:cubicBezTo>
                <a:cubicBezTo>
                  <a:pt x="4544217" y="6340387"/>
                  <a:pt x="4535782" y="6340386"/>
                  <a:pt x="4544216" y="6323514"/>
                </a:cubicBezTo>
                <a:lnTo>
                  <a:pt x="4552655" y="6323514"/>
                </a:lnTo>
                <a:cubicBezTo>
                  <a:pt x="4552655" y="6326326"/>
                  <a:pt x="4552654" y="6329138"/>
                  <a:pt x="4552653" y="6331950"/>
                </a:cubicBezTo>
                <a:cubicBezTo>
                  <a:pt x="4561090" y="6331950"/>
                  <a:pt x="4561089" y="6323512"/>
                  <a:pt x="4561089" y="6323512"/>
                </a:cubicBezTo>
                <a:lnTo>
                  <a:pt x="4561090" y="6315079"/>
                </a:lnTo>
                <a:lnTo>
                  <a:pt x="4569526" y="6306641"/>
                </a:lnTo>
                <a:cubicBezTo>
                  <a:pt x="4577961" y="6298207"/>
                  <a:pt x="4577961" y="6272900"/>
                  <a:pt x="4586397" y="6281336"/>
                </a:cubicBezTo>
                <a:cubicBezTo>
                  <a:pt x="4603267" y="6272900"/>
                  <a:pt x="4577961" y="6272900"/>
                  <a:pt x="4586397" y="6264464"/>
                </a:cubicBezTo>
                <a:cubicBezTo>
                  <a:pt x="4594833" y="6256029"/>
                  <a:pt x="4594833" y="6264464"/>
                  <a:pt x="4603267" y="6264464"/>
                </a:cubicBezTo>
                <a:cubicBezTo>
                  <a:pt x="4611704" y="6247593"/>
                  <a:pt x="4628576" y="6205416"/>
                  <a:pt x="4628576" y="6205416"/>
                </a:cubicBezTo>
                <a:cubicBezTo>
                  <a:pt x="4645449" y="6171671"/>
                  <a:pt x="4687626" y="6121059"/>
                  <a:pt x="4696061" y="6104186"/>
                </a:cubicBezTo>
                <a:cubicBezTo>
                  <a:pt x="4704497" y="6095752"/>
                  <a:pt x="4696061" y="6104186"/>
                  <a:pt x="4687626" y="6104185"/>
                </a:cubicBezTo>
                <a:cubicBezTo>
                  <a:pt x="4696061" y="6104186"/>
                  <a:pt x="4704496" y="6087316"/>
                  <a:pt x="4704496" y="6087316"/>
                </a:cubicBezTo>
                <a:lnTo>
                  <a:pt x="4704497" y="6070444"/>
                </a:lnTo>
                <a:cubicBezTo>
                  <a:pt x="4712933" y="6062009"/>
                  <a:pt x="4712935" y="6078880"/>
                  <a:pt x="4712933" y="6070444"/>
                </a:cubicBezTo>
                <a:cubicBezTo>
                  <a:pt x="4729803" y="6062009"/>
                  <a:pt x="4712933" y="6045137"/>
                  <a:pt x="4729804" y="6053573"/>
                </a:cubicBezTo>
                <a:cubicBezTo>
                  <a:pt x="4736130" y="6028266"/>
                  <a:pt x="4751949" y="5983979"/>
                  <a:pt x="4770138" y="5956299"/>
                </a:cubicBezTo>
                <a:lnTo>
                  <a:pt x="4783304" y="5941648"/>
                </a:lnTo>
                <a:lnTo>
                  <a:pt x="4783581" y="5941799"/>
                </a:lnTo>
                <a:cubicBezTo>
                  <a:pt x="4786745" y="5941800"/>
                  <a:pt x="4788854" y="5939691"/>
                  <a:pt x="4788853" y="5935473"/>
                </a:cubicBezTo>
                <a:lnTo>
                  <a:pt x="4783304" y="5941648"/>
                </a:lnTo>
                <a:lnTo>
                  <a:pt x="4771983" y="5935471"/>
                </a:lnTo>
                <a:cubicBezTo>
                  <a:pt x="4814160" y="5876423"/>
                  <a:pt x="4864778" y="5783632"/>
                  <a:pt x="4873212" y="5749889"/>
                </a:cubicBezTo>
                <a:cubicBezTo>
                  <a:pt x="4881647" y="5733018"/>
                  <a:pt x="4949133" y="5640225"/>
                  <a:pt x="4949133" y="5598046"/>
                </a:cubicBezTo>
                <a:cubicBezTo>
                  <a:pt x="4957569" y="5581173"/>
                  <a:pt x="4949133" y="5598046"/>
                  <a:pt x="4957571" y="5598047"/>
                </a:cubicBezTo>
                <a:cubicBezTo>
                  <a:pt x="4957571" y="5572739"/>
                  <a:pt x="4991311" y="5522125"/>
                  <a:pt x="5008183" y="5496818"/>
                </a:cubicBezTo>
                <a:cubicBezTo>
                  <a:pt x="5008183" y="5496818"/>
                  <a:pt x="4999747" y="5513691"/>
                  <a:pt x="5008182" y="5522123"/>
                </a:cubicBezTo>
                <a:cubicBezTo>
                  <a:pt x="5025054" y="5463075"/>
                  <a:pt x="5016619" y="5479947"/>
                  <a:pt x="4999747" y="5488384"/>
                </a:cubicBezTo>
                <a:cubicBezTo>
                  <a:pt x="5033490" y="5420898"/>
                  <a:pt x="5033490" y="5412461"/>
                  <a:pt x="5067232" y="5378718"/>
                </a:cubicBezTo>
                <a:lnTo>
                  <a:pt x="5075669" y="5370283"/>
                </a:lnTo>
                <a:lnTo>
                  <a:pt x="5075669" y="5361848"/>
                </a:lnTo>
                <a:lnTo>
                  <a:pt x="5067234" y="5361848"/>
                </a:lnTo>
                <a:cubicBezTo>
                  <a:pt x="5067234" y="5361848"/>
                  <a:pt x="5067233" y="5353409"/>
                  <a:pt x="5075669" y="5344976"/>
                </a:cubicBezTo>
                <a:cubicBezTo>
                  <a:pt x="5075670" y="5347788"/>
                  <a:pt x="5075670" y="5350600"/>
                  <a:pt x="5075671" y="5353411"/>
                </a:cubicBezTo>
                <a:lnTo>
                  <a:pt x="5084105" y="5353411"/>
                </a:lnTo>
                <a:lnTo>
                  <a:pt x="5084105" y="5336541"/>
                </a:lnTo>
                <a:lnTo>
                  <a:pt x="5092541" y="5328103"/>
                </a:lnTo>
                <a:cubicBezTo>
                  <a:pt x="5100976" y="5319670"/>
                  <a:pt x="5117848" y="5277491"/>
                  <a:pt x="5092541" y="5302798"/>
                </a:cubicBezTo>
                <a:cubicBezTo>
                  <a:pt x="5100976" y="5294363"/>
                  <a:pt x="5100976" y="5294363"/>
                  <a:pt x="5100978" y="5285927"/>
                </a:cubicBezTo>
                <a:cubicBezTo>
                  <a:pt x="5100978" y="5285927"/>
                  <a:pt x="5092539" y="5285927"/>
                  <a:pt x="5092541" y="5294363"/>
                </a:cubicBezTo>
                <a:cubicBezTo>
                  <a:pt x="5092541" y="5294363"/>
                  <a:pt x="5084105" y="5294363"/>
                  <a:pt x="5084105" y="5302796"/>
                </a:cubicBezTo>
                <a:lnTo>
                  <a:pt x="5084105" y="5285927"/>
                </a:lnTo>
                <a:cubicBezTo>
                  <a:pt x="5092540" y="5277491"/>
                  <a:pt x="5100976" y="5260620"/>
                  <a:pt x="5109412" y="5235313"/>
                </a:cubicBezTo>
                <a:cubicBezTo>
                  <a:pt x="5126283" y="5201570"/>
                  <a:pt x="5143156" y="5167827"/>
                  <a:pt x="5151589" y="5142520"/>
                </a:cubicBezTo>
                <a:lnTo>
                  <a:pt x="5160025" y="5134084"/>
                </a:lnTo>
                <a:lnTo>
                  <a:pt x="5160025" y="5125649"/>
                </a:lnTo>
                <a:cubicBezTo>
                  <a:pt x="5160025" y="5108777"/>
                  <a:pt x="5168461" y="5091906"/>
                  <a:pt x="5176898" y="5083470"/>
                </a:cubicBezTo>
                <a:cubicBezTo>
                  <a:pt x="5176897" y="5075036"/>
                  <a:pt x="5185332" y="5058163"/>
                  <a:pt x="5185333" y="5049729"/>
                </a:cubicBezTo>
                <a:cubicBezTo>
                  <a:pt x="5193769" y="5032856"/>
                  <a:pt x="5210641" y="5007550"/>
                  <a:pt x="5219076" y="4990679"/>
                </a:cubicBezTo>
                <a:lnTo>
                  <a:pt x="5227514" y="4990679"/>
                </a:lnTo>
                <a:cubicBezTo>
                  <a:pt x="5227512" y="4982241"/>
                  <a:pt x="5227512" y="4982241"/>
                  <a:pt x="5227511" y="4973806"/>
                </a:cubicBezTo>
                <a:lnTo>
                  <a:pt x="5227512" y="4965372"/>
                </a:lnTo>
                <a:lnTo>
                  <a:pt x="5219077" y="4973806"/>
                </a:lnTo>
                <a:cubicBezTo>
                  <a:pt x="5227512" y="4956934"/>
                  <a:pt x="5252821" y="4931627"/>
                  <a:pt x="5244383" y="4914756"/>
                </a:cubicBezTo>
                <a:cubicBezTo>
                  <a:pt x="5252819" y="4914756"/>
                  <a:pt x="5252819" y="4914756"/>
                  <a:pt x="5252819" y="4906320"/>
                </a:cubicBezTo>
                <a:cubicBezTo>
                  <a:pt x="5261255" y="4897886"/>
                  <a:pt x="5252821" y="4897886"/>
                  <a:pt x="5252821" y="4897886"/>
                </a:cubicBezTo>
                <a:cubicBezTo>
                  <a:pt x="5269693" y="4872579"/>
                  <a:pt x="5252819" y="4847272"/>
                  <a:pt x="5269691" y="4838836"/>
                </a:cubicBezTo>
                <a:lnTo>
                  <a:pt x="5269691" y="4847272"/>
                </a:lnTo>
                <a:cubicBezTo>
                  <a:pt x="5261255" y="4864143"/>
                  <a:pt x="5261255" y="4872579"/>
                  <a:pt x="5269693" y="4872579"/>
                </a:cubicBezTo>
                <a:cubicBezTo>
                  <a:pt x="5269693" y="4872579"/>
                  <a:pt x="5278127" y="4864143"/>
                  <a:pt x="5278126" y="4855707"/>
                </a:cubicBezTo>
                <a:lnTo>
                  <a:pt x="5286562" y="4847272"/>
                </a:lnTo>
                <a:cubicBezTo>
                  <a:pt x="5303433" y="4847270"/>
                  <a:pt x="5294998" y="4872579"/>
                  <a:pt x="5278125" y="4881015"/>
                </a:cubicBezTo>
                <a:cubicBezTo>
                  <a:pt x="5294998" y="4872579"/>
                  <a:pt x="5286561" y="4914756"/>
                  <a:pt x="5294998" y="4889450"/>
                </a:cubicBezTo>
                <a:cubicBezTo>
                  <a:pt x="5278126" y="4872579"/>
                  <a:pt x="5328740" y="4864144"/>
                  <a:pt x="5320304" y="4830400"/>
                </a:cubicBezTo>
                <a:lnTo>
                  <a:pt x="5328741" y="4821963"/>
                </a:lnTo>
                <a:lnTo>
                  <a:pt x="5328741" y="4813530"/>
                </a:lnTo>
                <a:lnTo>
                  <a:pt x="5328741" y="4805093"/>
                </a:lnTo>
                <a:lnTo>
                  <a:pt x="5320305" y="4813527"/>
                </a:lnTo>
                <a:cubicBezTo>
                  <a:pt x="5320304" y="4805093"/>
                  <a:pt x="5328740" y="4788222"/>
                  <a:pt x="5320305" y="4788222"/>
                </a:cubicBezTo>
                <a:lnTo>
                  <a:pt x="5311868" y="4779784"/>
                </a:lnTo>
                <a:cubicBezTo>
                  <a:pt x="5303434" y="4796658"/>
                  <a:pt x="5303433" y="4805093"/>
                  <a:pt x="5294998" y="4821963"/>
                </a:cubicBezTo>
                <a:lnTo>
                  <a:pt x="5294998" y="4813529"/>
                </a:lnTo>
                <a:cubicBezTo>
                  <a:pt x="5294997" y="4805093"/>
                  <a:pt x="5294998" y="4796657"/>
                  <a:pt x="5286562" y="4796658"/>
                </a:cubicBezTo>
                <a:lnTo>
                  <a:pt x="5279291" y="4811201"/>
                </a:lnTo>
                <a:lnTo>
                  <a:pt x="5280235" y="4795603"/>
                </a:lnTo>
                <a:cubicBezTo>
                  <a:pt x="5284454" y="4784004"/>
                  <a:pt x="5290780" y="4771350"/>
                  <a:pt x="5294997" y="4754479"/>
                </a:cubicBezTo>
                <a:cubicBezTo>
                  <a:pt x="5261254" y="4805093"/>
                  <a:pt x="5286562" y="4746045"/>
                  <a:pt x="5269690" y="4729170"/>
                </a:cubicBezTo>
                <a:lnTo>
                  <a:pt x="5278128" y="4737607"/>
                </a:lnTo>
                <a:lnTo>
                  <a:pt x="5286561" y="4737608"/>
                </a:lnTo>
                <a:cubicBezTo>
                  <a:pt x="5286562" y="4746045"/>
                  <a:pt x="5286562" y="4746045"/>
                  <a:pt x="5294998" y="4737608"/>
                </a:cubicBezTo>
                <a:cubicBezTo>
                  <a:pt x="5294998" y="4737608"/>
                  <a:pt x="5294997" y="4729170"/>
                  <a:pt x="5294999" y="4720736"/>
                </a:cubicBezTo>
                <a:lnTo>
                  <a:pt x="5295000" y="4712301"/>
                </a:lnTo>
                <a:cubicBezTo>
                  <a:pt x="5303434" y="4703863"/>
                  <a:pt x="5311869" y="4712299"/>
                  <a:pt x="5311869" y="4695429"/>
                </a:cubicBezTo>
                <a:lnTo>
                  <a:pt x="5311869" y="4712299"/>
                </a:lnTo>
                <a:cubicBezTo>
                  <a:pt x="5311869" y="4720736"/>
                  <a:pt x="5320306" y="4720735"/>
                  <a:pt x="5320307" y="4712301"/>
                </a:cubicBezTo>
                <a:cubicBezTo>
                  <a:pt x="5328740" y="4712301"/>
                  <a:pt x="5328743" y="4703863"/>
                  <a:pt x="5328740" y="4695429"/>
                </a:cubicBezTo>
                <a:lnTo>
                  <a:pt x="5328740" y="4678557"/>
                </a:lnTo>
                <a:cubicBezTo>
                  <a:pt x="5328741" y="4661688"/>
                  <a:pt x="5320305" y="4644813"/>
                  <a:pt x="5311871" y="4661688"/>
                </a:cubicBezTo>
                <a:cubicBezTo>
                  <a:pt x="5311869" y="4653253"/>
                  <a:pt x="5311869" y="4653253"/>
                  <a:pt x="5303433" y="4653252"/>
                </a:cubicBezTo>
                <a:lnTo>
                  <a:pt x="5294998" y="4661688"/>
                </a:lnTo>
                <a:cubicBezTo>
                  <a:pt x="5294999" y="4653250"/>
                  <a:pt x="5303434" y="4636379"/>
                  <a:pt x="5303432" y="4619508"/>
                </a:cubicBezTo>
                <a:cubicBezTo>
                  <a:pt x="5303434" y="4636379"/>
                  <a:pt x="5294999" y="4653250"/>
                  <a:pt x="5303432" y="4644816"/>
                </a:cubicBezTo>
                <a:cubicBezTo>
                  <a:pt x="5320304" y="4636382"/>
                  <a:pt x="5303432" y="4619508"/>
                  <a:pt x="5320305" y="4611072"/>
                </a:cubicBezTo>
                <a:lnTo>
                  <a:pt x="5328743" y="4611070"/>
                </a:lnTo>
                <a:cubicBezTo>
                  <a:pt x="5328741" y="4608259"/>
                  <a:pt x="5328742" y="4605448"/>
                  <a:pt x="5328741" y="4602637"/>
                </a:cubicBezTo>
                <a:lnTo>
                  <a:pt x="5328741" y="4594202"/>
                </a:lnTo>
                <a:lnTo>
                  <a:pt x="5320304" y="4594202"/>
                </a:lnTo>
                <a:lnTo>
                  <a:pt x="5337175" y="4577331"/>
                </a:lnTo>
                <a:cubicBezTo>
                  <a:pt x="5328740" y="4560457"/>
                  <a:pt x="5337176" y="4543586"/>
                  <a:pt x="5337175" y="4526717"/>
                </a:cubicBezTo>
                <a:cubicBezTo>
                  <a:pt x="5337178" y="4535152"/>
                  <a:pt x="5337176" y="4543586"/>
                  <a:pt x="5337176" y="4543586"/>
                </a:cubicBezTo>
                <a:cubicBezTo>
                  <a:pt x="5345612" y="4509845"/>
                  <a:pt x="5337176" y="4518279"/>
                  <a:pt x="5354048" y="4492974"/>
                </a:cubicBezTo>
                <a:lnTo>
                  <a:pt x="5362484" y="4501408"/>
                </a:lnTo>
                <a:lnTo>
                  <a:pt x="5362484" y="4492972"/>
                </a:lnTo>
                <a:lnTo>
                  <a:pt x="5370918" y="4492974"/>
                </a:lnTo>
                <a:cubicBezTo>
                  <a:pt x="5354048" y="4543588"/>
                  <a:pt x="5370919" y="4501408"/>
                  <a:pt x="5379355" y="4501407"/>
                </a:cubicBezTo>
                <a:cubicBezTo>
                  <a:pt x="5370919" y="4526717"/>
                  <a:pt x="5362484" y="4552024"/>
                  <a:pt x="5362484" y="4577331"/>
                </a:cubicBezTo>
                <a:lnTo>
                  <a:pt x="5354048" y="4577331"/>
                </a:lnTo>
                <a:cubicBezTo>
                  <a:pt x="5345611" y="4594200"/>
                  <a:pt x="5345612" y="4602638"/>
                  <a:pt x="5345612" y="4611072"/>
                </a:cubicBezTo>
                <a:cubicBezTo>
                  <a:pt x="5354048" y="4594202"/>
                  <a:pt x="5354048" y="4585765"/>
                  <a:pt x="5362483" y="4585763"/>
                </a:cubicBezTo>
                <a:cubicBezTo>
                  <a:pt x="5354048" y="4611072"/>
                  <a:pt x="5362483" y="4611070"/>
                  <a:pt x="5354047" y="4627944"/>
                </a:cubicBezTo>
                <a:lnTo>
                  <a:pt x="5345611" y="4636382"/>
                </a:lnTo>
                <a:lnTo>
                  <a:pt x="5345612" y="4644813"/>
                </a:lnTo>
                <a:lnTo>
                  <a:pt x="5354047" y="4653250"/>
                </a:lnTo>
                <a:lnTo>
                  <a:pt x="5362483" y="4644815"/>
                </a:lnTo>
                <a:cubicBezTo>
                  <a:pt x="5370917" y="4644815"/>
                  <a:pt x="5370918" y="4636379"/>
                  <a:pt x="5370919" y="4627945"/>
                </a:cubicBezTo>
                <a:lnTo>
                  <a:pt x="5370919" y="4619508"/>
                </a:lnTo>
                <a:lnTo>
                  <a:pt x="5362483" y="4619508"/>
                </a:lnTo>
                <a:cubicBezTo>
                  <a:pt x="5362484" y="4594202"/>
                  <a:pt x="5387791" y="4535150"/>
                  <a:pt x="5387791" y="4501408"/>
                </a:cubicBezTo>
                <a:lnTo>
                  <a:pt x="5396225" y="4492972"/>
                </a:lnTo>
                <a:cubicBezTo>
                  <a:pt x="5396224" y="4490161"/>
                  <a:pt x="5396224" y="4487349"/>
                  <a:pt x="5396224" y="4484538"/>
                </a:cubicBezTo>
                <a:cubicBezTo>
                  <a:pt x="5396224" y="4481726"/>
                  <a:pt x="5396224" y="4478914"/>
                  <a:pt x="5396225" y="4476102"/>
                </a:cubicBezTo>
                <a:cubicBezTo>
                  <a:pt x="5396226" y="4459231"/>
                  <a:pt x="5404662" y="4433924"/>
                  <a:pt x="5413098" y="4425488"/>
                </a:cubicBezTo>
                <a:lnTo>
                  <a:pt x="5404662" y="4425486"/>
                </a:lnTo>
                <a:lnTo>
                  <a:pt x="5413098" y="4417053"/>
                </a:lnTo>
                <a:cubicBezTo>
                  <a:pt x="5413098" y="4417053"/>
                  <a:pt x="5421534" y="4408617"/>
                  <a:pt x="5421533" y="4400179"/>
                </a:cubicBezTo>
                <a:lnTo>
                  <a:pt x="5413097" y="4391743"/>
                </a:lnTo>
                <a:cubicBezTo>
                  <a:pt x="5415207" y="4370655"/>
                  <a:pt x="5418370" y="4352203"/>
                  <a:pt x="5421797" y="4335463"/>
                </a:cubicBezTo>
                <a:lnTo>
                  <a:pt x="5430069" y="4298454"/>
                </a:lnTo>
                <a:lnTo>
                  <a:pt x="5422231" y="4304885"/>
                </a:lnTo>
                <a:cubicBezTo>
                  <a:pt x="5417998" y="4308077"/>
                  <a:pt x="5416957" y="4315503"/>
                  <a:pt x="5412724" y="4318695"/>
                </a:cubicBezTo>
                <a:cubicBezTo>
                  <a:pt x="5412724" y="4318695"/>
                  <a:pt x="5409531" y="4314460"/>
                  <a:pt x="5410571" y="4307033"/>
                </a:cubicBezTo>
                <a:cubicBezTo>
                  <a:pt x="5410571" y="4307033"/>
                  <a:pt x="5410571" y="4307033"/>
                  <a:pt x="5411613" y="4299607"/>
                </a:cubicBezTo>
                <a:cubicBezTo>
                  <a:pt x="5409531" y="4314460"/>
                  <a:pt x="5399952" y="4301755"/>
                  <a:pt x="5410500" y="4280519"/>
                </a:cubicBezTo>
                <a:cubicBezTo>
                  <a:pt x="5410500" y="4280519"/>
                  <a:pt x="5410500" y="4280519"/>
                  <a:pt x="5417926" y="4281562"/>
                </a:cubicBezTo>
                <a:cubicBezTo>
                  <a:pt x="5422159" y="4278371"/>
                  <a:pt x="5423199" y="4270944"/>
                  <a:pt x="5423199" y="4270944"/>
                </a:cubicBezTo>
                <a:cubicBezTo>
                  <a:pt x="5430626" y="4271987"/>
                  <a:pt x="5426393" y="4275179"/>
                  <a:pt x="5425352" y="4282606"/>
                </a:cubicBezTo>
                <a:cubicBezTo>
                  <a:pt x="5425352" y="4282606"/>
                  <a:pt x="5425352" y="4282606"/>
                  <a:pt x="5424312" y="4290032"/>
                </a:cubicBezTo>
                <a:cubicBezTo>
                  <a:pt x="5428006" y="4283925"/>
                  <a:pt x="5431697" y="4276161"/>
                  <a:pt x="5435055" y="4267818"/>
                </a:cubicBezTo>
                <a:lnTo>
                  <a:pt x="5436591" y="4263308"/>
                </a:lnTo>
                <a:lnTo>
                  <a:pt x="5439195" y="4248207"/>
                </a:lnTo>
                <a:cubicBezTo>
                  <a:pt x="5440513" y="4234630"/>
                  <a:pt x="5440514" y="4220923"/>
                  <a:pt x="5438405" y="4206160"/>
                </a:cubicBezTo>
                <a:cubicBezTo>
                  <a:pt x="5446840" y="4206161"/>
                  <a:pt x="5446841" y="4197726"/>
                  <a:pt x="5446841" y="4189290"/>
                </a:cubicBezTo>
                <a:lnTo>
                  <a:pt x="5446841" y="4180852"/>
                </a:lnTo>
                <a:lnTo>
                  <a:pt x="5438404" y="4180854"/>
                </a:lnTo>
                <a:cubicBezTo>
                  <a:pt x="5455276" y="4172417"/>
                  <a:pt x="5455276" y="4147110"/>
                  <a:pt x="5455276" y="4130240"/>
                </a:cubicBezTo>
                <a:lnTo>
                  <a:pt x="5455276" y="4121804"/>
                </a:lnTo>
                <a:lnTo>
                  <a:pt x="5455276" y="4104933"/>
                </a:lnTo>
                <a:lnTo>
                  <a:pt x="5455276" y="4096497"/>
                </a:lnTo>
                <a:cubicBezTo>
                  <a:pt x="5455276" y="4096497"/>
                  <a:pt x="5463712" y="4096495"/>
                  <a:pt x="5463712" y="4088062"/>
                </a:cubicBezTo>
                <a:cubicBezTo>
                  <a:pt x="5463710" y="4085250"/>
                  <a:pt x="5463710" y="4082438"/>
                  <a:pt x="5463710" y="4079626"/>
                </a:cubicBezTo>
                <a:cubicBezTo>
                  <a:pt x="5455276" y="4062752"/>
                  <a:pt x="5480584" y="4029012"/>
                  <a:pt x="5463711" y="4029012"/>
                </a:cubicBezTo>
                <a:lnTo>
                  <a:pt x="5463712" y="4020574"/>
                </a:lnTo>
                <a:lnTo>
                  <a:pt x="5463712" y="4003705"/>
                </a:lnTo>
                <a:lnTo>
                  <a:pt x="5463712" y="3995269"/>
                </a:lnTo>
                <a:cubicBezTo>
                  <a:pt x="5480584" y="3986830"/>
                  <a:pt x="5463712" y="3953088"/>
                  <a:pt x="5463711" y="3936219"/>
                </a:cubicBezTo>
                <a:cubicBezTo>
                  <a:pt x="5463711" y="3910912"/>
                  <a:pt x="5480584" y="3927783"/>
                  <a:pt x="5480582" y="3902476"/>
                </a:cubicBezTo>
                <a:cubicBezTo>
                  <a:pt x="5480582" y="3902476"/>
                  <a:pt x="5480584" y="3894040"/>
                  <a:pt x="5489019" y="3894042"/>
                </a:cubicBezTo>
                <a:lnTo>
                  <a:pt x="5489019" y="3885606"/>
                </a:lnTo>
                <a:cubicBezTo>
                  <a:pt x="5489019" y="3877167"/>
                  <a:pt x="5489019" y="3877167"/>
                  <a:pt x="5480583" y="3885606"/>
                </a:cubicBezTo>
                <a:lnTo>
                  <a:pt x="5480584" y="3894040"/>
                </a:lnTo>
                <a:cubicBezTo>
                  <a:pt x="5472148" y="3877169"/>
                  <a:pt x="5480583" y="3860299"/>
                  <a:pt x="5472148" y="3860298"/>
                </a:cubicBezTo>
                <a:cubicBezTo>
                  <a:pt x="5480582" y="3834992"/>
                  <a:pt x="5480583" y="3860299"/>
                  <a:pt x="5489019" y="3860299"/>
                </a:cubicBezTo>
                <a:lnTo>
                  <a:pt x="5496941" y="3868220"/>
                </a:lnTo>
                <a:lnTo>
                  <a:pt x="5493896" y="3915262"/>
                </a:lnTo>
                <a:cubicBezTo>
                  <a:pt x="5492709" y="3963109"/>
                  <a:pt x="5497455" y="3993159"/>
                  <a:pt x="5497452" y="4037447"/>
                </a:cubicBezTo>
                <a:cubicBezTo>
                  <a:pt x="5497452" y="4037447"/>
                  <a:pt x="5489019" y="4037445"/>
                  <a:pt x="5489016" y="4045883"/>
                </a:cubicBezTo>
                <a:cubicBezTo>
                  <a:pt x="5489018" y="4048695"/>
                  <a:pt x="5489018" y="4051507"/>
                  <a:pt x="5489019" y="4054319"/>
                </a:cubicBezTo>
                <a:lnTo>
                  <a:pt x="5489386" y="4063858"/>
                </a:lnTo>
                <a:lnTo>
                  <a:pt x="5490041" y="4061970"/>
                </a:lnTo>
                <a:cubicBezTo>
                  <a:pt x="5495580" y="4051566"/>
                  <a:pt x="5500564" y="4056526"/>
                  <a:pt x="5508475" y="4040599"/>
                </a:cubicBezTo>
                <a:cubicBezTo>
                  <a:pt x="5516870" y="4007701"/>
                  <a:pt x="5505210" y="4009850"/>
                  <a:pt x="5508331" y="3987570"/>
                </a:cubicBezTo>
                <a:cubicBezTo>
                  <a:pt x="5528386" y="3952524"/>
                  <a:pt x="5532548" y="3922818"/>
                  <a:pt x="5535669" y="3900538"/>
                </a:cubicBezTo>
                <a:cubicBezTo>
                  <a:pt x="5538790" y="3878259"/>
                  <a:pt x="5538719" y="3851745"/>
                  <a:pt x="5551347" y="3815654"/>
                </a:cubicBezTo>
                <a:cubicBezTo>
                  <a:pt x="5559813" y="3809271"/>
                  <a:pt x="5565086" y="3798653"/>
                  <a:pt x="5567239" y="3810315"/>
                </a:cubicBezTo>
                <a:cubicBezTo>
                  <a:pt x="5591384" y="3719048"/>
                  <a:pt x="5589087" y="3654357"/>
                  <a:pt x="5597339" y="3568431"/>
                </a:cubicBezTo>
                <a:cubicBezTo>
                  <a:pt x="5593106" y="3571622"/>
                  <a:pt x="5586792" y="3589667"/>
                  <a:pt x="5580406" y="3581198"/>
                </a:cubicBezTo>
                <a:cubicBezTo>
                  <a:pt x="5579150" y="3509080"/>
                  <a:pt x="5610936" y="3498401"/>
                  <a:pt x="5623492" y="3435797"/>
                </a:cubicBezTo>
                <a:cubicBezTo>
                  <a:pt x="5634111" y="3441075"/>
                  <a:pt x="5622523" y="3469738"/>
                  <a:pt x="5627870" y="3485634"/>
                </a:cubicBezTo>
                <a:cubicBezTo>
                  <a:pt x="5624676" y="3481400"/>
                  <a:pt x="5624676" y="3481400"/>
                  <a:pt x="5628909" y="3478208"/>
                </a:cubicBezTo>
                <a:cubicBezTo>
                  <a:pt x="5629950" y="3470782"/>
                  <a:pt x="5634183" y="3467589"/>
                  <a:pt x="5633142" y="3475016"/>
                </a:cubicBezTo>
                <a:cubicBezTo>
                  <a:pt x="5633142" y="3475016"/>
                  <a:pt x="5635295" y="3486677"/>
                  <a:pt x="5631062" y="3489870"/>
                </a:cubicBezTo>
                <a:cubicBezTo>
                  <a:pt x="5631062" y="3489870"/>
                  <a:pt x="5634255" y="3494104"/>
                  <a:pt x="5634255" y="3494104"/>
                </a:cubicBezTo>
                <a:cubicBezTo>
                  <a:pt x="5634255" y="3494104"/>
                  <a:pt x="5634255" y="3494104"/>
                  <a:pt x="5630021" y="3497296"/>
                </a:cubicBezTo>
                <a:cubicBezTo>
                  <a:pt x="5633357" y="3554560"/>
                  <a:pt x="5629268" y="3610781"/>
                  <a:pt x="5608173" y="3653253"/>
                </a:cubicBezTo>
                <a:cubicBezTo>
                  <a:pt x="5622056" y="3689281"/>
                  <a:pt x="5595760" y="3768886"/>
                  <a:pt x="5592710" y="3817680"/>
                </a:cubicBezTo>
                <a:cubicBezTo>
                  <a:pt x="5586396" y="3835725"/>
                  <a:pt x="5583204" y="3831490"/>
                  <a:pt x="5581051" y="3819828"/>
                </a:cubicBezTo>
                <a:cubicBezTo>
                  <a:pt x="5581123" y="3846343"/>
                  <a:pt x="5569535" y="3875005"/>
                  <a:pt x="5575920" y="3883475"/>
                </a:cubicBezTo>
                <a:cubicBezTo>
                  <a:pt x="5571203" y="3903637"/>
                  <a:pt x="5567006" y="3920086"/>
                  <a:pt x="5563598" y="3934280"/>
                </a:cubicBezTo>
                <a:lnTo>
                  <a:pt x="5562972" y="3937349"/>
                </a:lnTo>
                <a:lnTo>
                  <a:pt x="5571794" y="3923038"/>
                </a:lnTo>
                <a:cubicBezTo>
                  <a:pt x="5593939" y="3878751"/>
                  <a:pt x="5611337" y="3820229"/>
                  <a:pt x="5623989" y="3775941"/>
                </a:cubicBezTo>
                <a:lnTo>
                  <a:pt x="5632426" y="3767506"/>
                </a:lnTo>
                <a:cubicBezTo>
                  <a:pt x="5632426" y="3767506"/>
                  <a:pt x="5640861" y="3767506"/>
                  <a:pt x="5640861" y="3759071"/>
                </a:cubicBezTo>
                <a:lnTo>
                  <a:pt x="5649298" y="3767505"/>
                </a:lnTo>
                <a:lnTo>
                  <a:pt x="5649298" y="3742197"/>
                </a:lnTo>
                <a:cubicBezTo>
                  <a:pt x="5666171" y="3691585"/>
                  <a:pt x="5674605" y="3624099"/>
                  <a:pt x="5683041" y="3581921"/>
                </a:cubicBezTo>
                <a:cubicBezTo>
                  <a:pt x="5691475" y="3573485"/>
                  <a:pt x="5691476" y="3590358"/>
                  <a:pt x="5691475" y="3598792"/>
                </a:cubicBezTo>
                <a:cubicBezTo>
                  <a:pt x="5698857" y="3576649"/>
                  <a:pt x="5712697" y="3496378"/>
                  <a:pt x="5732996" y="3493610"/>
                </a:cubicBezTo>
                <a:lnTo>
                  <a:pt x="5733449" y="3493806"/>
                </a:lnTo>
                <a:lnTo>
                  <a:pt x="5734014" y="3473633"/>
                </a:lnTo>
                <a:cubicBezTo>
                  <a:pt x="5733582" y="3467260"/>
                  <a:pt x="5732457" y="3462613"/>
                  <a:pt x="5730509" y="3460815"/>
                </a:cubicBezTo>
                <a:cubicBezTo>
                  <a:pt x="5735891" y="3408066"/>
                  <a:pt x="5752664" y="3358615"/>
                  <a:pt x="5743964" y="3328941"/>
                </a:cubicBezTo>
                <a:cubicBezTo>
                  <a:pt x="5746354" y="3295074"/>
                  <a:pt x="5754450" y="3309761"/>
                  <a:pt x="5761038" y="3286983"/>
                </a:cubicBezTo>
                <a:cubicBezTo>
                  <a:pt x="5763428" y="3253117"/>
                  <a:pt x="5752340" y="3257310"/>
                  <a:pt x="5751435" y="3234831"/>
                </a:cubicBezTo>
                <a:cubicBezTo>
                  <a:pt x="5764914" y="3196770"/>
                  <a:pt x="5763707" y="3166797"/>
                  <a:pt x="5762802" y="3144319"/>
                </a:cubicBezTo>
                <a:cubicBezTo>
                  <a:pt x="5761898" y="3121840"/>
                  <a:pt x="5757096" y="3095764"/>
                  <a:pt x="5763082" y="3058000"/>
                </a:cubicBezTo>
                <a:cubicBezTo>
                  <a:pt x="5770274" y="3050209"/>
                  <a:pt x="5773568" y="3038820"/>
                  <a:pt x="5777766" y="3049910"/>
                </a:cubicBezTo>
                <a:cubicBezTo>
                  <a:pt x="5785236" y="2955800"/>
                  <a:pt x="5771435" y="2892557"/>
                  <a:pt x="5764220" y="2806537"/>
                </a:cubicBezTo>
                <a:lnTo>
                  <a:pt x="5759877" y="2815776"/>
                </a:lnTo>
                <a:lnTo>
                  <a:pt x="5758962" y="2839583"/>
                </a:lnTo>
                <a:cubicBezTo>
                  <a:pt x="5750526" y="2839583"/>
                  <a:pt x="5750526" y="2831148"/>
                  <a:pt x="5750526" y="2831148"/>
                </a:cubicBezTo>
                <a:lnTo>
                  <a:pt x="5750526" y="2822713"/>
                </a:lnTo>
                <a:lnTo>
                  <a:pt x="5750526" y="2822277"/>
                </a:lnTo>
                <a:lnTo>
                  <a:pt x="5749837" y="2822120"/>
                </a:lnTo>
                <a:lnTo>
                  <a:pt x="5747894" y="2797782"/>
                </a:lnTo>
                <a:lnTo>
                  <a:pt x="5743144" y="2798460"/>
                </a:lnTo>
                <a:cubicBezTo>
                  <a:pt x="5742089" y="2799515"/>
                  <a:pt x="5742090" y="2801624"/>
                  <a:pt x="5742091" y="2805842"/>
                </a:cubicBezTo>
                <a:lnTo>
                  <a:pt x="5742091" y="2814279"/>
                </a:lnTo>
                <a:lnTo>
                  <a:pt x="5742090" y="2822713"/>
                </a:lnTo>
                <a:cubicBezTo>
                  <a:pt x="5725221" y="2772097"/>
                  <a:pt x="5725221" y="2839583"/>
                  <a:pt x="5733655" y="2848019"/>
                </a:cubicBezTo>
                <a:lnTo>
                  <a:pt x="5742090" y="2856452"/>
                </a:lnTo>
                <a:lnTo>
                  <a:pt x="5742091" y="2848019"/>
                </a:lnTo>
                <a:lnTo>
                  <a:pt x="5750526" y="2839583"/>
                </a:lnTo>
                <a:lnTo>
                  <a:pt x="5750526" y="2864888"/>
                </a:lnTo>
                <a:lnTo>
                  <a:pt x="5750525" y="2873326"/>
                </a:lnTo>
                <a:cubicBezTo>
                  <a:pt x="5750526" y="2932374"/>
                  <a:pt x="5733655" y="2974554"/>
                  <a:pt x="5708345" y="2940812"/>
                </a:cubicBezTo>
                <a:cubicBezTo>
                  <a:pt x="5708348" y="2898633"/>
                  <a:pt x="5699912" y="2898632"/>
                  <a:pt x="5699912" y="2839583"/>
                </a:cubicBezTo>
                <a:cubicBezTo>
                  <a:pt x="5695694" y="2837474"/>
                  <a:pt x="5692531" y="2838002"/>
                  <a:pt x="5689894" y="2840110"/>
                </a:cubicBezTo>
                <a:lnTo>
                  <a:pt x="5683185" y="2849917"/>
                </a:lnTo>
                <a:lnTo>
                  <a:pt x="5682885" y="2853046"/>
                </a:lnTo>
                <a:cubicBezTo>
                  <a:pt x="5682333" y="2855285"/>
                  <a:pt x="5681574" y="2856372"/>
                  <a:pt x="5680651" y="2856536"/>
                </a:cubicBezTo>
                <a:lnTo>
                  <a:pt x="5680060" y="2855859"/>
                </a:lnTo>
                <a:lnTo>
                  <a:pt x="5676293" y="2863103"/>
                </a:lnTo>
                <a:lnTo>
                  <a:pt x="5680760" y="2886509"/>
                </a:lnTo>
                <a:cubicBezTo>
                  <a:pt x="5682357" y="2898126"/>
                  <a:pt x="5684002" y="2907354"/>
                  <a:pt x="5688352" y="2910389"/>
                </a:cubicBezTo>
                <a:cubicBezTo>
                  <a:pt x="5691903" y="2951650"/>
                  <a:pt x="5692821" y="2978146"/>
                  <a:pt x="5696772" y="3000293"/>
                </a:cubicBezTo>
                <a:cubicBezTo>
                  <a:pt x="5697689" y="3026790"/>
                  <a:pt x="5697290" y="3045902"/>
                  <a:pt x="5692141" y="3081094"/>
                </a:cubicBezTo>
                <a:cubicBezTo>
                  <a:pt x="5684759" y="3082408"/>
                  <a:pt x="5686474" y="3070677"/>
                  <a:pt x="5679091" y="3071991"/>
                </a:cubicBezTo>
                <a:cubicBezTo>
                  <a:pt x="5680926" y="3124983"/>
                  <a:pt x="5687511" y="3161895"/>
                  <a:pt x="5688029" y="3207504"/>
                </a:cubicBezTo>
                <a:cubicBezTo>
                  <a:pt x="5695930" y="3251800"/>
                  <a:pt x="5696448" y="3297408"/>
                  <a:pt x="5692217" y="3359096"/>
                </a:cubicBezTo>
                <a:cubicBezTo>
                  <a:pt x="5689982" y="3325218"/>
                  <a:pt x="5682200" y="3345644"/>
                  <a:pt x="5673101" y="3358689"/>
                </a:cubicBezTo>
                <a:cubicBezTo>
                  <a:pt x="5670067" y="3363038"/>
                  <a:pt x="5671384" y="3370421"/>
                  <a:pt x="5668351" y="3374768"/>
                </a:cubicBezTo>
                <a:cubicBezTo>
                  <a:pt x="5668351" y="3374768"/>
                  <a:pt x="5664001" y="3371734"/>
                  <a:pt x="5662684" y="3364351"/>
                </a:cubicBezTo>
                <a:cubicBezTo>
                  <a:pt x="5662684" y="3364351"/>
                  <a:pt x="5662684" y="3364351"/>
                  <a:pt x="5661368" y="3356969"/>
                </a:cubicBezTo>
                <a:cubicBezTo>
                  <a:pt x="5664001" y="3371734"/>
                  <a:pt x="5650952" y="3362631"/>
                  <a:pt x="5654384" y="3339170"/>
                </a:cubicBezTo>
                <a:cubicBezTo>
                  <a:pt x="5654384" y="3339170"/>
                  <a:pt x="5654384" y="3339170"/>
                  <a:pt x="5661768" y="3337856"/>
                </a:cubicBezTo>
                <a:cubicBezTo>
                  <a:pt x="5664800" y="3333508"/>
                  <a:pt x="5663483" y="3326125"/>
                  <a:pt x="5663483" y="3326125"/>
                </a:cubicBezTo>
                <a:cubicBezTo>
                  <a:pt x="5670866" y="3324812"/>
                  <a:pt x="5667833" y="3329160"/>
                  <a:pt x="5669150" y="3336542"/>
                </a:cubicBezTo>
                <a:cubicBezTo>
                  <a:pt x="5669150" y="3336542"/>
                  <a:pt x="5669150" y="3336542"/>
                  <a:pt x="5670467" y="3343924"/>
                </a:cubicBezTo>
                <a:cubicBezTo>
                  <a:pt x="5676933" y="3316115"/>
                  <a:pt x="5675097" y="3263123"/>
                  <a:pt x="5666398" y="3257055"/>
                </a:cubicBezTo>
                <a:cubicBezTo>
                  <a:pt x="5664562" y="3204063"/>
                  <a:pt x="5674461" y="3152792"/>
                  <a:pt x="5661810" y="3124576"/>
                </a:cubicBezTo>
                <a:cubicBezTo>
                  <a:pt x="5659576" y="3090699"/>
                  <a:pt x="5669592" y="3104149"/>
                  <a:pt x="5673025" y="3080687"/>
                </a:cubicBezTo>
                <a:cubicBezTo>
                  <a:pt x="5670791" y="3046809"/>
                  <a:pt x="5660375" y="3052471"/>
                  <a:pt x="5656425" y="3030323"/>
                </a:cubicBezTo>
                <a:cubicBezTo>
                  <a:pt x="5664606" y="2990784"/>
                  <a:pt x="5659339" y="2961253"/>
                  <a:pt x="5655388" y="2939106"/>
                </a:cubicBezTo>
                <a:cubicBezTo>
                  <a:pt x="5651437" y="2916958"/>
                  <a:pt x="5643136" y="2891777"/>
                  <a:pt x="5643936" y="2853549"/>
                </a:cubicBezTo>
                <a:cubicBezTo>
                  <a:pt x="5650002" y="2844854"/>
                  <a:pt x="5651718" y="2833123"/>
                  <a:pt x="5657385" y="2843539"/>
                </a:cubicBezTo>
                <a:lnTo>
                  <a:pt x="5657146" y="2841276"/>
                </a:lnTo>
                <a:lnTo>
                  <a:pt x="5648243" y="2809663"/>
                </a:lnTo>
                <a:cubicBezTo>
                  <a:pt x="5630844" y="2742046"/>
                  <a:pt x="5613444" y="2670868"/>
                  <a:pt x="5581811" y="2670869"/>
                </a:cubicBezTo>
                <a:lnTo>
                  <a:pt x="5581812" y="2662431"/>
                </a:lnTo>
                <a:lnTo>
                  <a:pt x="5581812" y="2645563"/>
                </a:lnTo>
                <a:cubicBezTo>
                  <a:pt x="5573376" y="2637125"/>
                  <a:pt x="5573377" y="2628693"/>
                  <a:pt x="5573376" y="2637125"/>
                </a:cubicBezTo>
                <a:cubicBezTo>
                  <a:pt x="5564941" y="2620256"/>
                  <a:pt x="5564941" y="2594949"/>
                  <a:pt x="5548068" y="2544335"/>
                </a:cubicBezTo>
                <a:cubicBezTo>
                  <a:pt x="5539634" y="2527464"/>
                  <a:pt x="5539633" y="2519026"/>
                  <a:pt x="5539634" y="2510592"/>
                </a:cubicBezTo>
                <a:lnTo>
                  <a:pt x="5531197" y="2502157"/>
                </a:lnTo>
                <a:lnTo>
                  <a:pt x="5531198" y="2493721"/>
                </a:lnTo>
                <a:cubicBezTo>
                  <a:pt x="5531197" y="2485283"/>
                  <a:pt x="5522761" y="2493721"/>
                  <a:pt x="5522761" y="2493721"/>
                </a:cubicBezTo>
                <a:lnTo>
                  <a:pt x="5522762" y="2485285"/>
                </a:lnTo>
                <a:cubicBezTo>
                  <a:pt x="5514328" y="2485285"/>
                  <a:pt x="5514327" y="2451540"/>
                  <a:pt x="5505889" y="2451543"/>
                </a:cubicBezTo>
                <a:cubicBezTo>
                  <a:pt x="5514328" y="2493720"/>
                  <a:pt x="5505891" y="2459978"/>
                  <a:pt x="5497455" y="2476850"/>
                </a:cubicBezTo>
                <a:cubicBezTo>
                  <a:pt x="5489018" y="2426235"/>
                  <a:pt x="5489019" y="2493720"/>
                  <a:pt x="5480584" y="2459978"/>
                </a:cubicBezTo>
                <a:cubicBezTo>
                  <a:pt x="5472147" y="2409365"/>
                  <a:pt x="5463710" y="2409365"/>
                  <a:pt x="5472147" y="2384058"/>
                </a:cubicBezTo>
                <a:cubicBezTo>
                  <a:pt x="5446841" y="2384058"/>
                  <a:pt x="5429967" y="2265958"/>
                  <a:pt x="5404661" y="2181601"/>
                </a:cubicBezTo>
                <a:cubicBezTo>
                  <a:pt x="5404661" y="2173166"/>
                  <a:pt x="5396224" y="2156292"/>
                  <a:pt x="5387791" y="2130985"/>
                </a:cubicBezTo>
                <a:cubicBezTo>
                  <a:pt x="5362483" y="2055067"/>
                  <a:pt x="5345614" y="2004453"/>
                  <a:pt x="5328740" y="1962273"/>
                </a:cubicBezTo>
                <a:cubicBezTo>
                  <a:pt x="5320306" y="1945401"/>
                  <a:pt x="5328741" y="1953837"/>
                  <a:pt x="5328741" y="1936967"/>
                </a:cubicBezTo>
                <a:cubicBezTo>
                  <a:pt x="5320305" y="1936965"/>
                  <a:pt x="5311870" y="1928530"/>
                  <a:pt x="5311869" y="1920096"/>
                </a:cubicBezTo>
                <a:lnTo>
                  <a:pt x="5320307" y="1911660"/>
                </a:lnTo>
                <a:cubicBezTo>
                  <a:pt x="5294997" y="1869480"/>
                  <a:pt x="5303433" y="1861047"/>
                  <a:pt x="5269693" y="1793560"/>
                </a:cubicBezTo>
                <a:lnTo>
                  <a:pt x="5286562" y="1793561"/>
                </a:lnTo>
                <a:cubicBezTo>
                  <a:pt x="5269690" y="1751383"/>
                  <a:pt x="5261255" y="1734510"/>
                  <a:pt x="5261255" y="1768254"/>
                </a:cubicBezTo>
                <a:cubicBezTo>
                  <a:pt x="5244383" y="1742947"/>
                  <a:pt x="5261255" y="1734510"/>
                  <a:pt x="5235948" y="1709201"/>
                </a:cubicBezTo>
                <a:cubicBezTo>
                  <a:pt x="5244383" y="1717640"/>
                  <a:pt x="5244382" y="1709203"/>
                  <a:pt x="5235947" y="1700769"/>
                </a:cubicBezTo>
                <a:lnTo>
                  <a:pt x="5244383" y="1700769"/>
                </a:lnTo>
                <a:cubicBezTo>
                  <a:pt x="5252818" y="1709203"/>
                  <a:pt x="5252819" y="1700767"/>
                  <a:pt x="5252819" y="1700767"/>
                </a:cubicBezTo>
                <a:lnTo>
                  <a:pt x="5252819" y="1692332"/>
                </a:lnTo>
                <a:cubicBezTo>
                  <a:pt x="5269693" y="1726076"/>
                  <a:pt x="5261254" y="1675460"/>
                  <a:pt x="5244383" y="1650153"/>
                </a:cubicBezTo>
                <a:lnTo>
                  <a:pt x="5252818" y="1650152"/>
                </a:lnTo>
                <a:lnTo>
                  <a:pt x="5252819" y="1641718"/>
                </a:lnTo>
                <a:lnTo>
                  <a:pt x="5244385" y="1633283"/>
                </a:lnTo>
                <a:cubicBezTo>
                  <a:pt x="5227512" y="1591105"/>
                  <a:pt x="5202205" y="1532055"/>
                  <a:pt x="5176900" y="1473003"/>
                </a:cubicBezTo>
                <a:cubicBezTo>
                  <a:pt x="5143155" y="1413955"/>
                  <a:pt x="5109412" y="1354905"/>
                  <a:pt x="5084104" y="1312727"/>
                </a:cubicBezTo>
                <a:cubicBezTo>
                  <a:pt x="5079886" y="1295857"/>
                  <a:pt x="5069343" y="1274766"/>
                  <a:pt x="5055633" y="1250514"/>
                </a:cubicBezTo>
                <a:lnTo>
                  <a:pt x="5041658" y="1226599"/>
                </a:lnTo>
                <a:lnTo>
                  <a:pt x="5093541" y="1340967"/>
                </a:lnTo>
                <a:cubicBezTo>
                  <a:pt x="5235732" y="1681085"/>
                  <a:pt x="5337210" y="2038049"/>
                  <a:pt x="5398999" y="2412246"/>
                </a:cubicBezTo>
                <a:cubicBezTo>
                  <a:pt x="5422890" y="2554151"/>
                  <a:pt x="5460842" y="2689651"/>
                  <a:pt x="5458394" y="2833367"/>
                </a:cubicBezTo>
                <a:cubicBezTo>
                  <a:pt x="5457892" y="2847175"/>
                  <a:pt x="5464297" y="2861234"/>
                  <a:pt x="5448705" y="2871734"/>
                </a:cubicBezTo>
                <a:cubicBezTo>
                  <a:pt x="5433365" y="2875326"/>
                  <a:pt x="5431053" y="2862798"/>
                  <a:pt x="5431304" y="2855892"/>
                </a:cubicBezTo>
                <a:cubicBezTo>
                  <a:pt x="5385690" y="2397937"/>
                  <a:pt x="5249309" y="1964347"/>
                  <a:pt x="5100400" y="1533070"/>
                </a:cubicBezTo>
                <a:cubicBezTo>
                  <a:pt x="5024275" y="1306308"/>
                  <a:pt x="4903157" y="1100041"/>
                  <a:pt x="4793286" y="888652"/>
                </a:cubicBezTo>
                <a:cubicBezTo>
                  <a:pt x="4778948" y="864625"/>
                  <a:pt x="4766140" y="836507"/>
                  <a:pt x="4754611" y="811200"/>
                </a:cubicBezTo>
                <a:cubicBezTo>
                  <a:pt x="4747700" y="801616"/>
                  <a:pt x="4747255" y="785266"/>
                  <a:pt x="4736788" y="782554"/>
                </a:cubicBezTo>
                <a:cubicBezTo>
                  <a:pt x="4733299" y="781651"/>
                  <a:pt x="4728696" y="782261"/>
                  <a:pt x="4722369" y="785144"/>
                </a:cubicBezTo>
                <a:cubicBezTo>
                  <a:pt x="4697061" y="796672"/>
                  <a:pt x="4707559" y="812263"/>
                  <a:pt x="4716525" y="831944"/>
                </a:cubicBezTo>
                <a:cubicBezTo>
                  <a:pt x="4773879" y="928050"/>
                  <a:pt x="4829707" y="1028246"/>
                  <a:pt x="4878628" y="1128191"/>
                </a:cubicBezTo>
                <a:cubicBezTo>
                  <a:pt x="4928929" y="1233026"/>
                  <a:pt x="4975663" y="1338424"/>
                  <a:pt x="5018643" y="1444415"/>
                </a:cubicBezTo>
                <a:lnTo>
                  <a:pt x="5107372" y="1685936"/>
                </a:lnTo>
                <a:lnTo>
                  <a:pt x="5109411" y="1683895"/>
                </a:lnTo>
                <a:cubicBezTo>
                  <a:pt x="5126283" y="1717639"/>
                  <a:pt x="5134721" y="1751382"/>
                  <a:pt x="5151590" y="1785122"/>
                </a:cubicBezTo>
                <a:lnTo>
                  <a:pt x="5143154" y="1785122"/>
                </a:lnTo>
                <a:cubicBezTo>
                  <a:pt x="5143154" y="1776689"/>
                  <a:pt x="5134719" y="1759817"/>
                  <a:pt x="5134721" y="1751382"/>
                </a:cubicBezTo>
                <a:lnTo>
                  <a:pt x="5122261" y="1726462"/>
                </a:lnTo>
                <a:lnTo>
                  <a:pt x="5136116" y="1764180"/>
                </a:lnTo>
                <a:lnTo>
                  <a:pt x="5157687" y="1838582"/>
                </a:lnTo>
                <a:lnTo>
                  <a:pt x="5167407" y="1843119"/>
                </a:lnTo>
                <a:cubicBezTo>
                  <a:pt x="5170572" y="1844173"/>
                  <a:pt x="5172680" y="1844174"/>
                  <a:pt x="5176898" y="1844173"/>
                </a:cubicBezTo>
                <a:cubicBezTo>
                  <a:pt x="5176900" y="1852608"/>
                  <a:pt x="5176898" y="1861046"/>
                  <a:pt x="5176898" y="1861046"/>
                </a:cubicBezTo>
                <a:cubicBezTo>
                  <a:pt x="5168464" y="1861046"/>
                  <a:pt x="5168461" y="1852610"/>
                  <a:pt x="5168464" y="1861046"/>
                </a:cubicBezTo>
                <a:lnTo>
                  <a:pt x="5168463" y="1869480"/>
                </a:lnTo>
                <a:cubicBezTo>
                  <a:pt x="5168463" y="1871571"/>
                  <a:pt x="5168462" y="1873663"/>
                  <a:pt x="5168462" y="1875756"/>
                </a:cubicBezTo>
                <a:lnTo>
                  <a:pt x="5229895" y="2087656"/>
                </a:lnTo>
                <a:lnTo>
                  <a:pt x="5242098" y="2145617"/>
                </a:lnTo>
                <a:lnTo>
                  <a:pt x="5261255" y="2173166"/>
                </a:lnTo>
                <a:cubicBezTo>
                  <a:pt x="5252821" y="2198470"/>
                  <a:pt x="5261254" y="2206906"/>
                  <a:pt x="5278125" y="2215342"/>
                </a:cubicBezTo>
                <a:cubicBezTo>
                  <a:pt x="5278126" y="2232217"/>
                  <a:pt x="5278128" y="2249087"/>
                  <a:pt x="5286562" y="2265959"/>
                </a:cubicBezTo>
                <a:cubicBezTo>
                  <a:pt x="5294998" y="2282828"/>
                  <a:pt x="5294997" y="2308137"/>
                  <a:pt x="5303433" y="2325006"/>
                </a:cubicBezTo>
                <a:cubicBezTo>
                  <a:pt x="5311869" y="2350315"/>
                  <a:pt x="5311869" y="2384057"/>
                  <a:pt x="5320305" y="2409365"/>
                </a:cubicBezTo>
                <a:cubicBezTo>
                  <a:pt x="5320305" y="2426235"/>
                  <a:pt x="5328740" y="2451540"/>
                  <a:pt x="5337176" y="2459978"/>
                </a:cubicBezTo>
                <a:lnTo>
                  <a:pt x="5337176" y="2468415"/>
                </a:lnTo>
                <a:cubicBezTo>
                  <a:pt x="5345612" y="2493721"/>
                  <a:pt x="5345611" y="2510592"/>
                  <a:pt x="5354048" y="2535897"/>
                </a:cubicBezTo>
                <a:cubicBezTo>
                  <a:pt x="5354047" y="2552771"/>
                  <a:pt x="5362484" y="2569640"/>
                  <a:pt x="5370919" y="2594947"/>
                </a:cubicBezTo>
                <a:cubicBezTo>
                  <a:pt x="5362484" y="2620254"/>
                  <a:pt x="5370919" y="2620254"/>
                  <a:pt x="5379353" y="2620256"/>
                </a:cubicBezTo>
                <a:cubicBezTo>
                  <a:pt x="5379354" y="2623070"/>
                  <a:pt x="5379353" y="2625880"/>
                  <a:pt x="5379355" y="2628692"/>
                </a:cubicBezTo>
                <a:cubicBezTo>
                  <a:pt x="5379355" y="2637128"/>
                  <a:pt x="5370919" y="2645563"/>
                  <a:pt x="5370919" y="2653998"/>
                </a:cubicBezTo>
                <a:lnTo>
                  <a:pt x="5370919" y="2662431"/>
                </a:lnTo>
                <a:cubicBezTo>
                  <a:pt x="5370919" y="2670868"/>
                  <a:pt x="5370919" y="2670868"/>
                  <a:pt x="5379355" y="2679304"/>
                </a:cubicBezTo>
                <a:lnTo>
                  <a:pt x="5387791" y="2679306"/>
                </a:lnTo>
                <a:lnTo>
                  <a:pt x="5387790" y="2721484"/>
                </a:lnTo>
                <a:lnTo>
                  <a:pt x="5396226" y="2729919"/>
                </a:lnTo>
                <a:lnTo>
                  <a:pt x="5396226" y="2721484"/>
                </a:lnTo>
                <a:lnTo>
                  <a:pt x="5387791" y="2679306"/>
                </a:lnTo>
                <a:lnTo>
                  <a:pt x="5396226" y="2679306"/>
                </a:lnTo>
                <a:lnTo>
                  <a:pt x="5396225" y="2696176"/>
                </a:lnTo>
                <a:lnTo>
                  <a:pt x="5396226" y="2704613"/>
                </a:lnTo>
                <a:cubicBezTo>
                  <a:pt x="5396226" y="2713048"/>
                  <a:pt x="5404662" y="2721481"/>
                  <a:pt x="5404662" y="2729919"/>
                </a:cubicBezTo>
                <a:lnTo>
                  <a:pt x="5404661" y="2763661"/>
                </a:lnTo>
                <a:lnTo>
                  <a:pt x="5396224" y="2755225"/>
                </a:lnTo>
                <a:cubicBezTo>
                  <a:pt x="5396224" y="2755225"/>
                  <a:pt x="5396226" y="2763663"/>
                  <a:pt x="5396225" y="2772097"/>
                </a:cubicBezTo>
                <a:cubicBezTo>
                  <a:pt x="5396225" y="2772097"/>
                  <a:pt x="5396224" y="2780533"/>
                  <a:pt x="5396225" y="2788969"/>
                </a:cubicBezTo>
                <a:cubicBezTo>
                  <a:pt x="5404662" y="2797406"/>
                  <a:pt x="5404661" y="2805841"/>
                  <a:pt x="5404662" y="2814279"/>
                </a:cubicBezTo>
                <a:lnTo>
                  <a:pt x="5404661" y="2831146"/>
                </a:lnTo>
                <a:lnTo>
                  <a:pt x="5413098" y="2839583"/>
                </a:lnTo>
                <a:cubicBezTo>
                  <a:pt x="5413097" y="2848019"/>
                  <a:pt x="5421533" y="2856455"/>
                  <a:pt x="5421533" y="2864890"/>
                </a:cubicBezTo>
                <a:lnTo>
                  <a:pt x="5421534" y="2881764"/>
                </a:lnTo>
                <a:cubicBezTo>
                  <a:pt x="5413098" y="2881764"/>
                  <a:pt x="5413098" y="2881764"/>
                  <a:pt x="5413098" y="2890197"/>
                </a:cubicBezTo>
                <a:lnTo>
                  <a:pt x="5421534" y="2898631"/>
                </a:lnTo>
                <a:cubicBezTo>
                  <a:pt x="5421534" y="2898631"/>
                  <a:pt x="5421533" y="2907070"/>
                  <a:pt x="5413098" y="2915506"/>
                </a:cubicBezTo>
                <a:lnTo>
                  <a:pt x="5421534" y="2932377"/>
                </a:lnTo>
                <a:lnTo>
                  <a:pt x="5429969" y="2923940"/>
                </a:lnTo>
                <a:lnTo>
                  <a:pt x="5429969" y="2949247"/>
                </a:lnTo>
                <a:cubicBezTo>
                  <a:pt x="5429968" y="2952060"/>
                  <a:pt x="5429968" y="2954872"/>
                  <a:pt x="5429967" y="2957684"/>
                </a:cubicBezTo>
                <a:cubicBezTo>
                  <a:pt x="5438405" y="2974555"/>
                  <a:pt x="5438405" y="2982988"/>
                  <a:pt x="5438405" y="2991425"/>
                </a:cubicBezTo>
                <a:lnTo>
                  <a:pt x="5438405" y="3025167"/>
                </a:lnTo>
                <a:lnTo>
                  <a:pt x="5438405" y="3050476"/>
                </a:lnTo>
                <a:lnTo>
                  <a:pt x="5438405" y="3101088"/>
                </a:lnTo>
                <a:cubicBezTo>
                  <a:pt x="5438403" y="3109525"/>
                  <a:pt x="5429969" y="3117961"/>
                  <a:pt x="5429969" y="3126398"/>
                </a:cubicBezTo>
                <a:lnTo>
                  <a:pt x="5421534" y="3117961"/>
                </a:lnTo>
                <a:lnTo>
                  <a:pt x="5413096" y="3109525"/>
                </a:lnTo>
                <a:cubicBezTo>
                  <a:pt x="5413097" y="3112337"/>
                  <a:pt x="5413097" y="3115150"/>
                  <a:pt x="5413098" y="3117961"/>
                </a:cubicBezTo>
                <a:lnTo>
                  <a:pt x="5413098" y="3126395"/>
                </a:lnTo>
                <a:lnTo>
                  <a:pt x="5421533" y="3134833"/>
                </a:lnTo>
                <a:lnTo>
                  <a:pt x="5429969" y="3143265"/>
                </a:lnTo>
                <a:lnTo>
                  <a:pt x="5438404" y="3143266"/>
                </a:lnTo>
                <a:cubicBezTo>
                  <a:pt x="5438405" y="3134833"/>
                  <a:pt x="5446841" y="3117961"/>
                  <a:pt x="5446840" y="3101088"/>
                </a:cubicBezTo>
                <a:cubicBezTo>
                  <a:pt x="5446840" y="3098278"/>
                  <a:pt x="5446840" y="3095466"/>
                  <a:pt x="5446838" y="3092654"/>
                </a:cubicBezTo>
                <a:cubicBezTo>
                  <a:pt x="5446841" y="3084217"/>
                  <a:pt x="5438404" y="3067347"/>
                  <a:pt x="5446840" y="3058912"/>
                </a:cubicBezTo>
                <a:lnTo>
                  <a:pt x="5446841" y="3042041"/>
                </a:lnTo>
                <a:cubicBezTo>
                  <a:pt x="5455276" y="3050475"/>
                  <a:pt x="5455275" y="3067346"/>
                  <a:pt x="5455276" y="3084216"/>
                </a:cubicBezTo>
                <a:cubicBezTo>
                  <a:pt x="5455276" y="3101088"/>
                  <a:pt x="5455276" y="3117961"/>
                  <a:pt x="5463712" y="3134833"/>
                </a:cubicBezTo>
                <a:cubicBezTo>
                  <a:pt x="5463712" y="3143265"/>
                  <a:pt x="5455276" y="3143266"/>
                  <a:pt x="5455276" y="3151703"/>
                </a:cubicBezTo>
                <a:lnTo>
                  <a:pt x="5455276" y="3168573"/>
                </a:lnTo>
                <a:cubicBezTo>
                  <a:pt x="5455276" y="3185442"/>
                  <a:pt x="5455276" y="3193880"/>
                  <a:pt x="5455273" y="3210751"/>
                </a:cubicBezTo>
                <a:lnTo>
                  <a:pt x="5446841" y="3202314"/>
                </a:lnTo>
                <a:cubicBezTo>
                  <a:pt x="5446841" y="3193880"/>
                  <a:pt x="5446841" y="3193880"/>
                  <a:pt x="5438405" y="3202316"/>
                </a:cubicBezTo>
                <a:lnTo>
                  <a:pt x="5438405" y="3210751"/>
                </a:lnTo>
                <a:lnTo>
                  <a:pt x="5438405" y="3219184"/>
                </a:lnTo>
                <a:lnTo>
                  <a:pt x="5446841" y="3227621"/>
                </a:lnTo>
                <a:lnTo>
                  <a:pt x="5446840" y="3236060"/>
                </a:lnTo>
                <a:lnTo>
                  <a:pt x="5446841" y="3244494"/>
                </a:lnTo>
                <a:cubicBezTo>
                  <a:pt x="5446841" y="3252928"/>
                  <a:pt x="5455275" y="3269801"/>
                  <a:pt x="5455276" y="3278235"/>
                </a:cubicBezTo>
                <a:cubicBezTo>
                  <a:pt x="5455276" y="3303542"/>
                  <a:pt x="5463712" y="3311978"/>
                  <a:pt x="5455276" y="3320416"/>
                </a:cubicBezTo>
                <a:cubicBezTo>
                  <a:pt x="5446841" y="3320415"/>
                  <a:pt x="5446841" y="3328851"/>
                  <a:pt x="5446841" y="3328851"/>
                </a:cubicBezTo>
                <a:cubicBezTo>
                  <a:pt x="5446841" y="3328851"/>
                  <a:pt x="5438403" y="3328851"/>
                  <a:pt x="5438403" y="3320416"/>
                </a:cubicBezTo>
                <a:cubicBezTo>
                  <a:pt x="5438405" y="3286671"/>
                  <a:pt x="5438405" y="3252930"/>
                  <a:pt x="5429968" y="3219187"/>
                </a:cubicBezTo>
                <a:lnTo>
                  <a:pt x="5429969" y="3210749"/>
                </a:lnTo>
                <a:cubicBezTo>
                  <a:pt x="5421534" y="3210749"/>
                  <a:pt x="5421534" y="3219187"/>
                  <a:pt x="5421534" y="3219187"/>
                </a:cubicBezTo>
                <a:cubicBezTo>
                  <a:pt x="5429968" y="3252929"/>
                  <a:pt x="5429968" y="3286673"/>
                  <a:pt x="5429969" y="3320416"/>
                </a:cubicBezTo>
                <a:cubicBezTo>
                  <a:pt x="5421534" y="3320416"/>
                  <a:pt x="5413097" y="3320415"/>
                  <a:pt x="5404661" y="3337285"/>
                </a:cubicBezTo>
                <a:cubicBezTo>
                  <a:pt x="5404661" y="3379464"/>
                  <a:pt x="5387791" y="3387901"/>
                  <a:pt x="5387791" y="3430080"/>
                </a:cubicBezTo>
                <a:cubicBezTo>
                  <a:pt x="5345611" y="3539744"/>
                  <a:pt x="5328741" y="3674713"/>
                  <a:pt x="5320304" y="3767504"/>
                </a:cubicBezTo>
                <a:lnTo>
                  <a:pt x="5320305" y="3775942"/>
                </a:lnTo>
                <a:lnTo>
                  <a:pt x="5320305" y="3784378"/>
                </a:lnTo>
                <a:cubicBezTo>
                  <a:pt x="5328740" y="3784378"/>
                  <a:pt x="5328740" y="3784378"/>
                  <a:pt x="5328741" y="3775940"/>
                </a:cubicBezTo>
                <a:cubicBezTo>
                  <a:pt x="5337175" y="3683147"/>
                  <a:pt x="5354047" y="3556613"/>
                  <a:pt x="5396226" y="3446949"/>
                </a:cubicBezTo>
                <a:lnTo>
                  <a:pt x="5396226" y="3455387"/>
                </a:lnTo>
                <a:cubicBezTo>
                  <a:pt x="5404661" y="3455385"/>
                  <a:pt x="5404662" y="3446951"/>
                  <a:pt x="5413098" y="3438513"/>
                </a:cubicBezTo>
                <a:lnTo>
                  <a:pt x="5413098" y="3463820"/>
                </a:lnTo>
                <a:lnTo>
                  <a:pt x="5404662" y="3463821"/>
                </a:lnTo>
                <a:lnTo>
                  <a:pt x="5404662" y="3472258"/>
                </a:lnTo>
                <a:lnTo>
                  <a:pt x="5404661" y="3480692"/>
                </a:lnTo>
                <a:lnTo>
                  <a:pt x="5413098" y="3480691"/>
                </a:lnTo>
                <a:cubicBezTo>
                  <a:pt x="5404660" y="3497563"/>
                  <a:pt x="5404662" y="3514435"/>
                  <a:pt x="5404662" y="3522869"/>
                </a:cubicBezTo>
                <a:lnTo>
                  <a:pt x="5404662" y="3539744"/>
                </a:lnTo>
                <a:cubicBezTo>
                  <a:pt x="5404662" y="3548176"/>
                  <a:pt x="5404660" y="3556614"/>
                  <a:pt x="5404662" y="3565051"/>
                </a:cubicBezTo>
                <a:lnTo>
                  <a:pt x="5404662" y="3573483"/>
                </a:lnTo>
                <a:cubicBezTo>
                  <a:pt x="5396224" y="3573485"/>
                  <a:pt x="5396224" y="3573485"/>
                  <a:pt x="5396226" y="3581921"/>
                </a:cubicBezTo>
                <a:lnTo>
                  <a:pt x="5396226" y="3598792"/>
                </a:lnTo>
                <a:lnTo>
                  <a:pt x="5404662" y="3607228"/>
                </a:lnTo>
                <a:cubicBezTo>
                  <a:pt x="5413098" y="3674713"/>
                  <a:pt x="5413098" y="3742198"/>
                  <a:pt x="5404662" y="3809683"/>
                </a:cubicBezTo>
                <a:cubicBezTo>
                  <a:pt x="5396226" y="3843426"/>
                  <a:pt x="5396226" y="3868735"/>
                  <a:pt x="5387791" y="3902475"/>
                </a:cubicBezTo>
                <a:cubicBezTo>
                  <a:pt x="5387791" y="3902475"/>
                  <a:pt x="5396226" y="3902476"/>
                  <a:pt x="5396226" y="3894042"/>
                </a:cubicBezTo>
                <a:cubicBezTo>
                  <a:pt x="5387791" y="3953090"/>
                  <a:pt x="5387791" y="4003705"/>
                  <a:pt x="5379355" y="4062754"/>
                </a:cubicBezTo>
                <a:lnTo>
                  <a:pt x="5387791" y="4071190"/>
                </a:lnTo>
                <a:cubicBezTo>
                  <a:pt x="5387790" y="4088061"/>
                  <a:pt x="5379355" y="4096495"/>
                  <a:pt x="5379355" y="4113369"/>
                </a:cubicBezTo>
                <a:cubicBezTo>
                  <a:pt x="5379355" y="4104933"/>
                  <a:pt x="5370919" y="4113368"/>
                  <a:pt x="5370919" y="4121804"/>
                </a:cubicBezTo>
                <a:cubicBezTo>
                  <a:pt x="5379355" y="4121802"/>
                  <a:pt x="5379355" y="4130239"/>
                  <a:pt x="5379355" y="4138676"/>
                </a:cubicBezTo>
                <a:cubicBezTo>
                  <a:pt x="5379355" y="4155546"/>
                  <a:pt x="5370917" y="4172417"/>
                  <a:pt x="5370918" y="4189288"/>
                </a:cubicBezTo>
                <a:cubicBezTo>
                  <a:pt x="5370918" y="4192101"/>
                  <a:pt x="5370918" y="4194913"/>
                  <a:pt x="5370916" y="4197726"/>
                </a:cubicBezTo>
                <a:cubicBezTo>
                  <a:pt x="5370918" y="4206160"/>
                  <a:pt x="5362484" y="4214597"/>
                  <a:pt x="5362483" y="4223033"/>
                </a:cubicBezTo>
                <a:lnTo>
                  <a:pt x="5362484" y="4231465"/>
                </a:lnTo>
                <a:lnTo>
                  <a:pt x="5362484" y="4239904"/>
                </a:lnTo>
                <a:cubicBezTo>
                  <a:pt x="5354048" y="4290517"/>
                  <a:pt x="5337175" y="4341131"/>
                  <a:pt x="5328741" y="4383310"/>
                </a:cubicBezTo>
                <a:cubicBezTo>
                  <a:pt x="5328741" y="4383310"/>
                  <a:pt x="5337176" y="4400179"/>
                  <a:pt x="5328741" y="4408617"/>
                </a:cubicBezTo>
                <a:cubicBezTo>
                  <a:pt x="5328742" y="4411429"/>
                  <a:pt x="5328741" y="4414241"/>
                  <a:pt x="5328743" y="4417053"/>
                </a:cubicBezTo>
                <a:cubicBezTo>
                  <a:pt x="5328741" y="4408617"/>
                  <a:pt x="5328741" y="4433924"/>
                  <a:pt x="5328743" y="4450795"/>
                </a:cubicBezTo>
                <a:cubicBezTo>
                  <a:pt x="5320305" y="4484536"/>
                  <a:pt x="5303434" y="4518279"/>
                  <a:pt x="5294997" y="4543588"/>
                </a:cubicBezTo>
                <a:cubicBezTo>
                  <a:pt x="5252819" y="4686995"/>
                  <a:pt x="5219075" y="4796658"/>
                  <a:pt x="5185332" y="4897886"/>
                </a:cubicBezTo>
                <a:lnTo>
                  <a:pt x="5185333" y="4906322"/>
                </a:lnTo>
                <a:lnTo>
                  <a:pt x="5176898" y="4914756"/>
                </a:lnTo>
                <a:cubicBezTo>
                  <a:pt x="5155808" y="4952718"/>
                  <a:pt x="5134719" y="4988568"/>
                  <a:pt x="5113630" y="5026528"/>
                </a:cubicBezTo>
                <a:lnTo>
                  <a:pt x="5057164" y="5137575"/>
                </a:lnTo>
                <a:lnTo>
                  <a:pt x="5058139" y="5135139"/>
                </a:lnTo>
                <a:cubicBezTo>
                  <a:pt x="5061961" y="5124594"/>
                  <a:pt x="5065125" y="5115105"/>
                  <a:pt x="5067233" y="5108777"/>
                </a:cubicBezTo>
                <a:cubicBezTo>
                  <a:pt x="5067233" y="5100343"/>
                  <a:pt x="5075669" y="5091906"/>
                  <a:pt x="5075669" y="5091906"/>
                </a:cubicBezTo>
                <a:cubicBezTo>
                  <a:pt x="5092540" y="5058163"/>
                  <a:pt x="5109411" y="5041293"/>
                  <a:pt x="5100977" y="5032856"/>
                </a:cubicBezTo>
                <a:cubicBezTo>
                  <a:pt x="5117847" y="5024421"/>
                  <a:pt x="5134719" y="4973806"/>
                  <a:pt x="5143155" y="4931629"/>
                </a:cubicBezTo>
                <a:cubicBezTo>
                  <a:pt x="5143154" y="4923193"/>
                  <a:pt x="5143154" y="4914755"/>
                  <a:pt x="5151590" y="4914756"/>
                </a:cubicBezTo>
                <a:cubicBezTo>
                  <a:pt x="5151590" y="4914756"/>
                  <a:pt x="5160026" y="4906320"/>
                  <a:pt x="5160025" y="4897886"/>
                </a:cubicBezTo>
                <a:lnTo>
                  <a:pt x="5151590" y="4889450"/>
                </a:lnTo>
                <a:cubicBezTo>
                  <a:pt x="5143157" y="4889451"/>
                  <a:pt x="5134719" y="4906322"/>
                  <a:pt x="5126283" y="4923193"/>
                </a:cubicBezTo>
                <a:lnTo>
                  <a:pt x="5126282" y="4931629"/>
                </a:lnTo>
                <a:cubicBezTo>
                  <a:pt x="5092539" y="4999113"/>
                  <a:pt x="5075669" y="5024420"/>
                  <a:pt x="5058797" y="5083468"/>
                </a:cubicBezTo>
                <a:lnTo>
                  <a:pt x="5058797" y="5091906"/>
                </a:lnTo>
                <a:cubicBezTo>
                  <a:pt x="5050364" y="5100343"/>
                  <a:pt x="5033490" y="5125649"/>
                  <a:pt x="5025055" y="5134082"/>
                </a:cubicBezTo>
                <a:lnTo>
                  <a:pt x="4999746" y="5184698"/>
                </a:lnTo>
                <a:cubicBezTo>
                  <a:pt x="4987093" y="5214223"/>
                  <a:pt x="4972332" y="5250076"/>
                  <a:pt x="4954406" y="5285927"/>
                </a:cubicBezTo>
                <a:lnTo>
                  <a:pt x="4900498" y="5370762"/>
                </a:lnTo>
                <a:lnTo>
                  <a:pt x="4898519" y="5361848"/>
                </a:lnTo>
                <a:cubicBezTo>
                  <a:pt x="4831032" y="5496818"/>
                  <a:pt x="4755112" y="5614916"/>
                  <a:pt x="4662316" y="5749889"/>
                </a:cubicBezTo>
                <a:lnTo>
                  <a:pt x="4653884" y="5749889"/>
                </a:lnTo>
                <a:cubicBezTo>
                  <a:pt x="4653883" y="5752701"/>
                  <a:pt x="4653884" y="5755513"/>
                  <a:pt x="4653883" y="5758325"/>
                </a:cubicBezTo>
                <a:lnTo>
                  <a:pt x="4653883" y="5766759"/>
                </a:lnTo>
                <a:cubicBezTo>
                  <a:pt x="4645447" y="5775196"/>
                  <a:pt x="4628576" y="5783632"/>
                  <a:pt x="4620140" y="5792066"/>
                </a:cubicBezTo>
                <a:cubicBezTo>
                  <a:pt x="4637009" y="5817375"/>
                  <a:pt x="4577961" y="5867989"/>
                  <a:pt x="4552653" y="5910164"/>
                </a:cubicBezTo>
                <a:cubicBezTo>
                  <a:pt x="4544219" y="5901728"/>
                  <a:pt x="4561089" y="5884859"/>
                  <a:pt x="4552654" y="5884859"/>
                </a:cubicBezTo>
                <a:cubicBezTo>
                  <a:pt x="4510474" y="5927039"/>
                  <a:pt x="4569528" y="5893295"/>
                  <a:pt x="4527347" y="5943909"/>
                </a:cubicBezTo>
                <a:cubicBezTo>
                  <a:pt x="4518910" y="5943909"/>
                  <a:pt x="4527346" y="5935473"/>
                  <a:pt x="4518911" y="5935473"/>
                </a:cubicBezTo>
                <a:cubicBezTo>
                  <a:pt x="4485167" y="5994523"/>
                  <a:pt x="4434553" y="6036702"/>
                  <a:pt x="4417681" y="6078880"/>
                </a:cubicBezTo>
                <a:cubicBezTo>
                  <a:pt x="4417681" y="6078880"/>
                  <a:pt x="4426117" y="6062009"/>
                  <a:pt x="4409247" y="6078880"/>
                </a:cubicBezTo>
                <a:cubicBezTo>
                  <a:pt x="4400810" y="6121059"/>
                  <a:pt x="4350199" y="6146366"/>
                  <a:pt x="4316454" y="6180105"/>
                </a:cubicBezTo>
                <a:cubicBezTo>
                  <a:pt x="4291147" y="6230723"/>
                  <a:pt x="4248968" y="6272900"/>
                  <a:pt x="4206789" y="6306641"/>
                </a:cubicBezTo>
                <a:cubicBezTo>
                  <a:pt x="4185699" y="6323514"/>
                  <a:pt x="4164611" y="6340386"/>
                  <a:pt x="4142466" y="6360420"/>
                </a:cubicBezTo>
                <a:lnTo>
                  <a:pt x="4080254" y="6424489"/>
                </a:lnTo>
                <a:lnTo>
                  <a:pt x="4080254" y="6416307"/>
                </a:lnTo>
                <a:cubicBezTo>
                  <a:pt x="4071817" y="6416305"/>
                  <a:pt x="4071817" y="6416305"/>
                  <a:pt x="4071818" y="6424743"/>
                </a:cubicBezTo>
                <a:lnTo>
                  <a:pt x="4063381" y="6441614"/>
                </a:lnTo>
                <a:lnTo>
                  <a:pt x="4063381" y="6433176"/>
                </a:lnTo>
                <a:cubicBezTo>
                  <a:pt x="4046510" y="6441614"/>
                  <a:pt x="4029637" y="6458484"/>
                  <a:pt x="4012767" y="6483791"/>
                </a:cubicBezTo>
                <a:lnTo>
                  <a:pt x="4012768" y="6492227"/>
                </a:lnTo>
                <a:cubicBezTo>
                  <a:pt x="4012769" y="6500664"/>
                  <a:pt x="4004330" y="6500665"/>
                  <a:pt x="4004330" y="6509098"/>
                </a:cubicBezTo>
                <a:cubicBezTo>
                  <a:pt x="4004330" y="6500665"/>
                  <a:pt x="4012768" y="6492227"/>
                  <a:pt x="4004330" y="6492227"/>
                </a:cubicBezTo>
                <a:lnTo>
                  <a:pt x="3979024" y="6517534"/>
                </a:lnTo>
                <a:lnTo>
                  <a:pt x="3979025" y="6509096"/>
                </a:lnTo>
                <a:lnTo>
                  <a:pt x="3979024" y="6500664"/>
                </a:lnTo>
                <a:lnTo>
                  <a:pt x="3970588" y="6500664"/>
                </a:lnTo>
                <a:lnTo>
                  <a:pt x="3970588" y="6517534"/>
                </a:lnTo>
                <a:cubicBezTo>
                  <a:pt x="3970588" y="6520347"/>
                  <a:pt x="3970589" y="6523159"/>
                  <a:pt x="3970590" y="6525971"/>
                </a:cubicBezTo>
                <a:lnTo>
                  <a:pt x="3962153" y="6534407"/>
                </a:lnTo>
                <a:lnTo>
                  <a:pt x="3953718" y="6534407"/>
                </a:lnTo>
                <a:lnTo>
                  <a:pt x="3945280" y="6534407"/>
                </a:lnTo>
                <a:lnTo>
                  <a:pt x="3945281" y="6542841"/>
                </a:lnTo>
                <a:lnTo>
                  <a:pt x="3945280" y="6551277"/>
                </a:lnTo>
                <a:cubicBezTo>
                  <a:pt x="3936845" y="6559714"/>
                  <a:pt x="3928411" y="6568146"/>
                  <a:pt x="3919974" y="6568148"/>
                </a:cubicBezTo>
                <a:cubicBezTo>
                  <a:pt x="3919974" y="6565337"/>
                  <a:pt x="3919975" y="6562525"/>
                  <a:pt x="3919976" y="6559714"/>
                </a:cubicBezTo>
                <a:lnTo>
                  <a:pt x="3911538" y="6568148"/>
                </a:lnTo>
                <a:lnTo>
                  <a:pt x="3903102" y="6576584"/>
                </a:lnTo>
                <a:cubicBezTo>
                  <a:pt x="3903102" y="6576584"/>
                  <a:pt x="3894667" y="6585021"/>
                  <a:pt x="3894667" y="6593455"/>
                </a:cubicBezTo>
                <a:lnTo>
                  <a:pt x="3894667" y="6585021"/>
                </a:lnTo>
                <a:cubicBezTo>
                  <a:pt x="3886231" y="6585020"/>
                  <a:pt x="3877794" y="6593455"/>
                  <a:pt x="3860924" y="6601891"/>
                </a:cubicBezTo>
                <a:cubicBezTo>
                  <a:pt x="3869358" y="6585021"/>
                  <a:pt x="3852488" y="6601889"/>
                  <a:pt x="3860924" y="6585021"/>
                </a:cubicBezTo>
                <a:lnTo>
                  <a:pt x="3827181" y="6610327"/>
                </a:lnTo>
                <a:lnTo>
                  <a:pt x="3827182" y="6601891"/>
                </a:lnTo>
                <a:lnTo>
                  <a:pt x="3835618" y="6593455"/>
                </a:lnTo>
                <a:cubicBezTo>
                  <a:pt x="3835618" y="6593455"/>
                  <a:pt x="3844051" y="6593453"/>
                  <a:pt x="3835617" y="6585021"/>
                </a:cubicBezTo>
                <a:lnTo>
                  <a:pt x="3827181" y="6593455"/>
                </a:lnTo>
                <a:lnTo>
                  <a:pt x="3818745" y="6601891"/>
                </a:lnTo>
                <a:cubicBezTo>
                  <a:pt x="3818745" y="6610327"/>
                  <a:pt x="3810311" y="6610327"/>
                  <a:pt x="3810309" y="6618762"/>
                </a:cubicBezTo>
                <a:cubicBezTo>
                  <a:pt x="3810309" y="6618762"/>
                  <a:pt x="3818745" y="6627198"/>
                  <a:pt x="3827181" y="6618762"/>
                </a:cubicBezTo>
                <a:lnTo>
                  <a:pt x="3818745" y="6627198"/>
                </a:lnTo>
                <a:cubicBezTo>
                  <a:pt x="3793437" y="6660942"/>
                  <a:pt x="3785001" y="6652506"/>
                  <a:pt x="3776566" y="6677812"/>
                </a:cubicBezTo>
                <a:cubicBezTo>
                  <a:pt x="3793437" y="6660942"/>
                  <a:pt x="3801875" y="6669377"/>
                  <a:pt x="3810308" y="6669377"/>
                </a:cubicBezTo>
                <a:cubicBezTo>
                  <a:pt x="3801875" y="6677812"/>
                  <a:pt x="3785002" y="6686248"/>
                  <a:pt x="3776566" y="6694684"/>
                </a:cubicBezTo>
                <a:lnTo>
                  <a:pt x="3751259" y="6719991"/>
                </a:lnTo>
                <a:cubicBezTo>
                  <a:pt x="3742825" y="6719991"/>
                  <a:pt x="3734388" y="6728426"/>
                  <a:pt x="3734388" y="6728426"/>
                </a:cubicBezTo>
                <a:cubicBezTo>
                  <a:pt x="3725952" y="6728426"/>
                  <a:pt x="3734388" y="6719991"/>
                  <a:pt x="3734390" y="6711555"/>
                </a:cubicBezTo>
                <a:lnTo>
                  <a:pt x="3700645" y="6745297"/>
                </a:lnTo>
                <a:lnTo>
                  <a:pt x="3692211" y="6736862"/>
                </a:lnTo>
                <a:cubicBezTo>
                  <a:pt x="3692211" y="6736862"/>
                  <a:pt x="3692209" y="6728426"/>
                  <a:pt x="3700645" y="6728426"/>
                </a:cubicBezTo>
                <a:lnTo>
                  <a:pt x="3700645" y="6719990"/>
                </a:lnTo>
                <a:lnTo>
                  <a:pt x="3692209" y="6719991"/>
                </a:lnTo>
                <a:cubicBezTo>
                  <a:pt x="3683775" y="6719991"/>
                  <a:pt x="3683775" y="6728426"/>
                  <a:pt x="3683775" y="6728426"/>
                </a:cubicBezTo>
                <a:lnTo>
                  <a:pt x="3683775" y="6736862"/>
                </a:lnTo>
                <a:cubicBezTo>
                  <a:pt x="3683775" y="6736862"/>
                  <a:pt x="3675339" y="6736862"/>
                  <a:pt x="3675338" y="6745298"/>
                </a:cubicBezTo>
                <a:lnTo>
                  <a:pt x="3666902" y="6753735"/>
                </a:lnTo>
                <a:lnTo>
                  <a:pt x="3658466" y="6753734"/>
                </a:lnTo>
                <a:lnTo>
                  <a:pt x="3658466" y="6762169"/>
                </a:lnTo>
                <a:lnTo>
                  <a:pt x="3650032" y="6762169"/>
                </a:lnTo>
                <a:cubicBezTo>
                  <a:pt x="3650031" y="6759357"/>
                  <a:pt x="3650031" y="6756546"/>
                  <a:pt x="3650030" y="6753734"/>
                </a:cubicBezTo>
                <a:lnTo>
                  <a:pt x="3658466" y="6736862"/>
                </a:lnTo>
                <a:cubicBezTo>
                  <a:pt x="3666902" y="6728426"/>
                  <a:pt x="3675341" y="6728426"/>
                  <a:pt x="3675338" y="6719991"/>
                </a:cubicBezTo>
                <a:lnTo>
                  <a:pt x="3666902" y="6719989"/>
                </a:lnTo>
                <a:cubicBezTo>
                  <a:pt x="3658465" y="6719991"/>
                  <a:pt x="3658466" y="6728426"/>
                  <a:pt x="3658466" y="6728426"/>
                </a:cubicBezTo>
                <a:cubicBezTo>
                  <a:pt x="3641596" y="6736862"/>
                  <a:pt x="3641596" y="6745298"/>
                  <a:pt x="3633159" y="6753734"/>
                </a:cubicBezTo>
                <a:lnTo>
                  <a:pt x="3633159" y="6762169"/>
                </a:lnTo>
                <a:cubicBezTo>
                  <a:pt x="3624723" y="6779039"/>
                  <a:pt x="3616289" y="6779041"/>
                  <a:pt x="3616289" y="6787476"/>
                </a:cubicBezTo>
                <a:cubicBezTo>
                  <a:pt x="3599417" y="6800129"/>
                  <a:pt x="3580437" y="6812782"/>
                  <a:pt x="3561456" y="6826490"/>
                </a:cubicBezTo>
                <a:lnTo>
                  <a:pt x="3523349" y="6858000"/>
                </a:lnTo>
                <a:lnTo>
                  <a:pt x="0" y="6858000"/>
                </a:lnTo>
                <a:close/>
              </a:path>
            </a:pathLst>
          </a:custGeom>
          <a:solidFill>
            <a:schemeClr val="bg1">
              <a:lumMod val="95000"/>
            </a:schemeClr>
          </a:solidFill>
        </p:spPr>
        <p:txBody>
          <a:bodyPr wrap="square" anchor="ctr">
            <a:noAutofit/>
          </a:bodyPr>
          <a:lstStyle>
            <a:lvl1pPr marL="0" indent="0" algn="ctr">
              <a:buNone/>
              <a:defRPr sz="1200">
                <a:latin typeface="Arial" pitchFamily="34" charset="0"/>
                <a:cs typeface="Arial"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29744108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2_Contents slide layout">
    <p:spTree>
      <p:nvGrpSpPr>
        <p:cNvPr id="1" name=""/>
        <p:cNvGrpSpPr/>
        <p:nvPr/>
      </p:nvGrpSpPr>
      <p:grpSpPr>
        <a:xfrm>
          <a:off x="0" y="0"/>
          <a:ext cx="0" cy="0"/>
          <a:chOff x="0" y="0"/>
          <a:chExt cx="0" cy="0"/>
        </a:xfrm>
      </p:grpSpPr>
      <p:sp>
        <p:nvSpPr>
          <p:cNvPr id="3" name="그림 개체 틀 4">
            <a:extLst>
              <a:ext uri="{FF2B5EF4-FFF2-40B4-BE49-F238E27FC236}">
                <a16:creationId xmlns:a16="http://schemas.microsoft.com/office/drawing/2014/main" id="{78365DAA-91AD-4697-ADE8-3F9A839BE698}"/>
              </a:ext>
            </a:extLst>
          </p:cNvPr>
          <p:cNvSpPr>
            <a:spLocks noGrp="1"/>
          </p:cNvSpPr>
          <p:nvPr>
            <p:ph type="pic" idx="16" hasCustomPrompt="1"/>
          </p:nvPr>
        </p:nvSpPr>
        <p:spPr>
          <a:xfrm>
            <a:off x="0" y="0"/>
            <a:ext cx="12192000" cy="4469450"/>
          </a:xfrm>
          <a:prstGeom prst="rect">
            <a:avLst/>
          </a:prstGeom>
          <a:solidFill>
            <a:schemeClr val="bg1">
              <a:lumMod val="95000"/>
            </a:schemeClr>
          </a:solidFill>
        </p:spPr>
        <p:txBody>
          <a:bodyPr wrap="square" anchor="ctr">
            <a:noAutofit/>
          </a:bodyPr>
          <a:lstStyle>
            <a:lvl1pPr marL="0" indent="0" algn="ctr">
              <a:buNone/>
              <a:defRPr sz="12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258111902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37_Images &amp; Contents Layout">
    <p:spTree>
      <p:nvGrpSpPr>
        <p:cNvPr id="1" name=""/>
        <p:cNvGrpSpPr/>
        <p:nvPr/>
      </p:nvGrpSpPr>
      <p:grpSpPr>
        <a:xfrm>
          <a:off x="0" y="0"/>
          <a:ext cx="0" cy="0"/>
          <a:chOff x="0" y="0"/>
          <a:chExt cx="0" cy="0"/>
        </a:xfrm>
      </p:grpSpPr>
      <p:sp>
        <p:nvSpPr>
          <p:cNvPr id="2" name="그림 개체 틀 5">
            <a:extLst>
              <a:ext uri="{FF2B5EF4-FFF2-40B4-BE49-F238E27FC236}">
                <a16:creationId xmlns:a16="http://schemas.microsoft.com/office/drawing/2014/main" id="{67539AF6-5D49-44B8-BBE5-89EA831A4873}"/>
              </a:ext>
            </a:extLst>
          </p:cNvPr>
          <p:cNvSpPr>
            <a:spLocks noGrp="1"/>
          </p:cNvSpPr>
          <p:nvPr>
            <p:ph type="pic" sz="quarter" idx="12" hasCustomPrompt="1"/>
          </p:nvPr>
        </p:nvSpPr>
        <p:spPr>
          <a:xfrm>
            <a:off x="2038350" y="0"/>
            <a:ext cx="4057650" cy="6858000"/>
          </a:xfrm>
          <a:prstGeom prst="rect">
            <a:avLst/>
          </a:pr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a:t>
            </a:r>
            <a:endParaRPr lang="ko-KR" altLang="en-US" dirty="0"/>
          </a:p>
        </p:txBody>
      </p:sp>
      <p:sp>
        <p:nvSpPr>
          <p:cNvPr id="3" name="직사각형 2">
            <a:extLst>
              <a:ext uri="{FF2B5EF4-FFF2-40B4-BE49-F238E27FC236}">
                <a16:creationId xmlns:a16="http://schemas.microsoft.com/office/drawing/2014/main" id="{4DAB0763-12DF-41B9-B692-22FB8DB24B15}"/>
              </a:ext>
            </a:extLst>
          </p:cNvPr>
          <p:cNvSpPr/>
          <p:nvPr userDrawn="1"/>
        </p:nvSpPr>
        <p:spPr>
          <a:xfrm>
            <a:off x="0" y="0"/>
            <a:ext cx="203835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5342641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57_Images &amp; Contents Layout">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2E541B56-E562-45F7-AF65-DC212716E3B3}"/>
              </a:ext>
            </a:extLst>
          </p:cNvPr>
          <p:cNvSpPr/>
          <p:nvPr userDrawn="1"/>
        </p:nvSpPr>
        <p:spPr>
          <a:xfrm>
            <a:off x="0" y="863125"/>
            <a:ext cx="6546079" cy="5131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그림 개체 틀 2">
            <a:extLst>
              <a:ext uri="{FF2B5EF4-FFF2-40B4-BE49-F238E27FC236}">
                <a16:creationId xmlns:a16="http://schemas.microsoft.com/office/drawing/2014/main" id="{1D487A8B-D75C-45FC-8BC1-0D4AF5ACE0C7}"/>
              </a:ext>
            </a:extLst>
          </p:cNvPr>
          <p:cNvSpPr>
            <a:spLocks noGrp="1"/>
          </p:cNvSpPr>
          <p:nvPr>
            <p:ph type="pic" sz="quarter" idx="65" hasCustomPrompt="1"/>
          </p:nvPr>
        </p:nvSpPr>
        <p:spPr>
          <a:xfrm>
            <a:off x="6096000" y="2959216"/>
            <a:ext cx="6096000" cy="2700000"/>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41640812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24539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84037967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80917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theme" Target="../theme/theme3.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image" Target="../media/image1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21" Type="http://schemas.openxmlformats.org/officeDocument/2006/relationships/slideLayout" Target="../slideLayouts/slideLayout75.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slideLayout" Target="../slideLayouts/slideLayout74.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9" r:id="rId16"/>
    <p:sldLayoutId id="2147483688" r:id="rId17"/>
    <p:sldLayoutId id="2147483687" r:id="rId18"/>
    <p:sldLayoutId id="2147483671" r:id="rId19"/>
    <p:sldLayoutId id="2147483672" r:id="rId20"/>
    <p:sldLayoutId id="2147483726" r:id="rId2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10/22/2026</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extLst>
      <p:ext uri="{BB962C8B-B14F-4D97-AF65-F5344CB8AC3E}">
        <p14:creationId xmlns:p14="http://schemas.microsoft.com/office/powerpoint/2010/main" val="822837354"/>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 id="2147483773" r:id="rId15"/>
    <p:sldLayoutId id="2147483774" r:id="rId16"/>
    <p:sldLayoutId id="2147483775" r:id="rId17"/>
    <p:sldLayoutId id="2147483776" r:id="rId18"/>
    <p:sldLayoutId id="2147483777" r:id="rId19"/>
    <p:sldLayoutId id="2147483778" r:id="rId20"/>
  </p:sldLayoutIdLs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6063170"/>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 id="2147483807" r:id="rId18"/>
    <p:sldLayoutId id="2147483808" r:id="rId19"/>
    <p:sldLayoutId id="2147483809" r:id="rId20"/>
    <p:sldLayoutId id="2147483810" r:id="rId21"/>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1.png"/><Relationship Id="rId3" Type="http://schemas.openxmlformats.org/officeDocument/2006/relationships/image" Target="../media/image24.png"/><Relationship Id="rId7" Type="http://schemas.microsoft.com/office/2007/relationships/hdphoto" Target="../media/hdphoto2.wdp"/><Relationship Id="rId12" Type="http://schemas.openxmlformats.org/officeDocument/2006/relationships/image" Target="../media/image30.png"/><Relationship Id="rId2" Type="http://schemas.openxmlformats.org/officeDocument/2006/relationships/image" Target="../media/image23.gif"/><Relationship Id="rId1" Type="http://schemas.openxmlformats.org/officeDocument/2006/relationships/slideLayout" Target="../slideLayouts/slideLayout53.xml"/><Relationship Id="rId6" Type="http://schemas.openxmlformats.org/officeDocument/2006/relationships/image" Target="../media/image26.png"/><Relationship Id="rId11" Type="http://schemas.openxmlformats.org/officeDocument/2006/relationships/image" Target="../media/image29.png"/><Relationship Id="rId5" Type="http://schemas.openxmlformats.org/officeDocument/2006/relationships/image" Target="../media/image25.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28.png"/></Relationships>
</file>

<file path=ppt/slides/_rels/slide2.xml.rels><?xml version="1.0" encoding="UTF-8" standalone="yes"?>
<Relationships xmlns="http://schemas.openxmlformats.org/package/2006/relationships"><Relationship Id="rId8" Type="http://schemas.openxmlformats.org/officeDocument/2006/relationships/chart" Target="../charts/chart1.xml"/><Relationship Id="rId13" Type="http://schemas.openxmlformats.org/officeDocument/2006/relationships/image" Target="../media/image31.png"/><Relationship Id="rId3" Type="http://schemas.microsoft.com/office/2007/relationships/hdphoto" Target="../media/hdphoto1.wdp"/><Relationship Id="rId7" Type="http://schemas.openxmlformats.org/officeDocument/2006/relationships/image" Target="../media/image25.png"/><Relationship Id="rId12" Type="http://schemas.microsoft.com/office/2007/relationships/hdphoto" Target="../media/hdphoto6.wdp"/><Relationship Id="rId2" Type="http://schemas.openxmlformats.org/officeDocument/2006/relationships/image" Target="../media/image24.png"/><Relationship Id="rId1" Type="http://schemas.openxmlformats.org/officeDocument/2006/relationships/slideLayout" Target="../slideLayouts/slideLayout54.xml"/><Relationship Id="rId6" Type="http://schemas.openxmlformats.org/officeDocument/2006/relationships/hyperlink" Target="https://www.vecteezy.com/vector-art/16184582-5g-symbol-cloud-high-speed-internet-icons-5g-signal-icons-vector-illustration" TargetMode="External"/><Relationship Id="rId11" Type="http://schemas.openxmlformats.org/officeDocument/2006/relationships/image" Target="../media/image34.png"/><Relationship Id="rId5" Type="http://schemas.microsoft.com/office/2007/relationships/hdphoto" Target="../media/hdphoto4.wdp"/><Relationship Id="rId10" Type="http://schemas.microsoft.com/office/2007/relationships/hdphoto" Target="../media/hdphoto5.wdp"/><Relationship Id="rId4" Type="http://schemas.openxmlformats.org/officeDocument/2006/relationships/image" Target="../media/image32.png"/><Relationship Id="rId9" Type="http://schemas.openxmlformats.org/officeDocument/2006/relationships/image" Target="../media/image33.png"/><Relationship Id="rId14" Type="http://schemas.openxmlformats.org/officeDocument/2006/relationships/image" Target="../media/image35.png"/></Relationships>
</file>

<file path=ppt/slides/_rels/slide3.xml.rels><?xml version="1.0" encoding="UTF-8" standalone="yes"?>
<Relationships xmlns="http://schemas.openxmlformats.org/package/2006/relationships"><Relationship Id="rId3" Type="http://schemas.microsoft.com/office/2007/relationships/hdphoto" Target="../media/hdphoto4.wdp"/><Relationship Id="rId7" Type="http://schemas.openxmlformats.org/officeDocument/2006/relationships/image" Target="../media/image31.png"/><Relationship Id="rId2" Type="http://schemas.openxmlformats.org/officeDocument/2006/relationships/image" Target="../media/image32.png"/><Relationship Id="rId1" Type="http://schemas.openxmlformats.org/officeDocument/2006/relationships/slideLayout" Target="../slideLayouts/slideLayout52.xml"/><Relationship Id="rId6" Type="http://schemas.openxmlformats.org/officeDocument/2006/relationships/chart" Target="../charts/chart2.xml"/><Relationship Id="rId5" Type="http://schemas.openxmlformats.org/officeDocument/2006/relationships/image" Target="../media/image25.png"/><Relationship Id="rId4" Type="http://schemas.openxmlformats.org/officeDocument/2006/relationships/hyperlink" Target="https://www.vecteezy.com/vector-art/16184582-5g-symbol-cloud-high-speed-internet-icons-5g-signal-icons-vector-illustration"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35.png"/><Relationship Id="rId3" Type="http://schemas.microsoft.com/office/2007/relationships/hdphoto" Target="../media/hdphoto1.wdp"/><Relationship Id="rId7" Type="http://schemas.openxmlformats.org/officeDocument/2006/relationships/image" Target="../media/image31.png"/><Relationship Id="rId2" Type="http://schemas.openxmlformats.org/officeDocument/2006/relationships/image" Target="../media/image24.png"/><Relationship Id="rId1" Type="http://schemas.openxmlformats.org/officeDocument/2006/relationships/slideLayout" Target="../slideLayouts/slideLayout54.xml"/><Relationship Id="rId6" Type="http://schemas.microsoft.com/office/2007/relationships/hdphoto" Target="../media/hdphoto6.wdp"/><Relationship Id="rId5" Type="http://schemas.openxmlformats.org/officeDocument/2006/relationships/image" Target="../media/image36.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98F68A48-0621-4A98-B053-1FC1F906375C}"/>
              </a:ext>
            </a:extLst>
          </p:cNvPr>
          <p:cNvSpPr txBox="1"/>
          <p:nvPr/>
        </p:nvSpPr>
        <p:spPr>
          <a:xfrm>
            <a:off x="2738283" y="3501164"/>
            <a:ext cx="4497993" cy="769441"/>
          </a:xfrm>
          <a:prstGeom prst="rect">
            <a:avLst/>
          </a:prstGeom>
          <a:noFill/>
        </p:spPr>
        <p:txBody>
          <a:bodyPr wrap="square" lIns="108000" rIns="108000" rtlCol="0">
            <a:spAutoFit/>
          </a:bodyPr>
          <a:lstStyle/>
          <a:p>
            <a:pPr algn="ctr"/>
            <a:r>
              <a:rPr lang="fr-FR" sz="4400" b="1">
                <a:solidFill>
                  <a:schemeClr val="tx1">
                    <a:lumMod val="95000"/>
                    <a:lumOff val="5000"/>
                  </a:schemeClr>
                </a:solidFill>
                <a:cs typeface="Arial" pitchFamily="34" charset="0"/>
                <a:sym typeface="Arial"/>
              </a:rPr>
              <a:t>Septembre </a:t>
            </a:r>
            <a:r>
              <a:rPr lang="fr-FR" sz="4400" b="1" dirty="0">
                <a:solidFill>
                  <a:schemeClr val="tx1">
                    <a:lumMod val="95000"/>
                    <a:lumOff val="5000"/>
                  </a:schemeClr>
                </a:solidFill>
                <a:cs typeface="Arial" pitchFamily="34" charset="0"/>
                <a:sym typeface="Arial"/>
              </a:rPr>
              <a:t>2026</a:t>
            </a:r>
            <a:endParaRPr lang="fr-FR" sz="4400" b="1" dirty="0">
              <a:solidFill>
                <a:schemeClr val="tx1">
                  <a:lumMod val="95000"/>
                  <a:lumOff val="5000"/>
                </a:schemeClr>
              </a:solidFill>
              <a:cs typeface="Arial" pitchFamily="34" charset="0"/>
            </a:endParaRPr>
          </a:p>
        </p:txBody>
      </p:sp>
      <p:sp>
        <p:nvSpPr>
          <p:cNvPr id="25" name="文本框 27">
            <a:extLst>
              <a:ext uri="{FF2B5EF4-FFF2-40B4-BE49-F238E27FC236}">
                <a16:creationId xmlns:a16="http://schemas.microsoft.com/office/drawing/2014/main" id="{D8275192-D007-41A1-8D81-C5E06264DF71}"/>
              </a:ext>
            </a:extLst>
          </p:cNvPr>
          <p:cNvSpPr txBox="1"/>
          <p:nvPr/>
        </p:nvSpPr>
        <p:spPr>
          <a:xfrm>
            <a:off x="966276" y="2401313"/>
            <a:ext cx="7874998" cy="769441"/>
          </a:xfrm>
          <a:prstGeom prst="rect">
            <a:avLst/>
          </a:prstGeom>
          <a:noFill/>
        </p:spPr>
        <p:txBody>
          <a:bodyPr wrap="square" rtlCol="0">
            <a:spAutoFit/>
          </a:bodyPr>
          <a:lstStyle/>
          <a:p>
            <a:pPr algn="ctr">
              <a:buClrTx/>
              <a:buFontTx/>
              <a:buNone/>
            </a:pPr>
            <a:r>
              <a:rPr lang="fr-FR" sz="4400" b="1" dirty="0">
                <a:solidFill>
                  <a:srgbClr val="0070C0"/>
                </a:solidFill>
                <a:cs typeface="Arial" pitchFamily="34" charset="0"/>
                <a:sym typeface="Righteous"/>
              </a:rPr>
              <a:t>KPI Clés </a:t>
            </a:r>
            <a:r>
              <a:rPr lang="fr-FR" sz="3600" b="1" dirty="0">
                <a:solidFill>
                  <a:srgbClr val="0070C0"/>
                </a:solidFill>
                <a:cs typeface="Arial" pitchFamily="34" charset="0"/>
                <a:sym typeface="Righteous"/>
              </a:rPr>
              <a:t>post Lancement de la </a:t>
            </a:r>
            <a:r>
              <a:rPr lang="fr-FR" sz="3600" b="1" dirty="0" err="1">
                <a:solidFill>
                  <a:srgbClr val="0070C0"/>
                </a:solidFill>
                <a:cs typeface="Arial" pitchFamily="34" charset="0"/>
                <a:sym typeface="Righteous"/>
              </a:rPr>
              <a:t>5G</a:t>
            </a:r>
            <a:endParaRPr lang="fr-FR" sz="3600" b="1" dirty="0">
              <a:solidFill>
                <a:srgbClr val="0070C0"/>
              </a:solidFill>
              <a:cs typeface="Arial" pitchFamily="34" charset="0"/>
              <a:sym typeface="Barlow Semi Condensed"/>
            </a:endParaRPr>
          </a:p>
        </p:txBody>
      </p:sp>
      <p:sp>
        <p:nvSpPr>
          <p:cNvPr id="26" name="Titre 1">
            <a:extLst>
              <a:ext uri="{FF2B5EF4-FFF2-40B4-BE49-F238E27FC236}">
                <a16:creationId xmlns:a16="http://schemas.microsoft.com/office/drawing/2014/main" id="{CA8D02C6-506C-499A-9D2A-FA421B1DB8F5}"/>
              </a:ext>
            </a:extLst>
          </p:cNvPr>
          <p:cNvSpPr txBox="1">
            <a:spLocks/>
          </p:cNvSpPr>
          <p:nvPr/>
        </p:nvSpPr>
        <p:spPr>
          <a:xfrm>
            <a:off x="1337213" y="837384"/>
            <a:ext cx="8989203" cy="1300972"/>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fr-FR" sz="1400" b="1" i="1" dirty="0">
                <a:solidFill>
                  <a:schemeClr val="tx1"/>
                </a:solidFill>
                <a:latin typeface="Agency FB" panose="020B0503020202020204" pitchFamily="34" charset="0"/>
                <a:ea typeface="思源黑体 CN Heavy" panose="020B0A00000000000000" pitchFamily="34" charset="-122"/>
                <a:cs typeface="+mn-cs"/>
                <a:sym typeface="Arial"/>
              </a:rPr>
              <a:t>République Tunisienne</a:t>
            </a:r>
            <a:br>
              <a:rPr lang="fr-FR" sz="1000" dirty="0">
                <a:solidFill>
                  <a:schemeClr val="tx1"/>
                </a:solidFill>
                <a:latin typeface="Century Gothic" panose="020B0502020202020204"/>
                <a:sym typeface="Arial"/>
              </a:rPr>
            </a:br>
            <a:r>
              <a:rPr lang="fr-FR" sz="1400" b="1" i="1" dirty="0">
                <a:solidFill>
                  <a:schemeClr val="tx1"/>
                </a:solidFill>
                <a:latin typeface="Agency FB" panose="020B0503020202020204" pitchFamily="34" charset="0"/>
                <a:ea typeface="思源黑体 CN Heavy" panose="020B0A00000000000000" pitchFamily="34" charset="-122"/>
                <a:cs typeface="+mn-cs"/>
                <a:sym typeface="Arial"/>
              </a:rPr>
              <a:t>Instance Nationale des Télécommunications</a:t>
            </a:r>
            <a:br>
              <a:rPr lang="fr-FR" sz="3200" b="1" i="1" dirty="0">
                <a:solidFill>
                  <a:schemeClr val="tx1"/>
                </a:solidFill>
                <a:latin typeface="Agency FB" panose="020B0503020202020204" pitchFamily="34" charset="0"/>
                <a:ea typeface="思源黑体 CN Heavy" panose="020B0A00000000000000" pitchFamily="34" charset="-122"/>
                <a:cs typeface="+mn-cs"/>
                <a:sym typeface="Arial"/>
              </a:rPr>
            </a:br>
            <a:r>
              <a:rPr lang="fr-FR" sz="1400" b="1" i="1" dirty="0">
                <a:solidFill>
                  <a:schemeClr val="tx2"/>
                </a:solidFill>
                <a:effectLst>
                  <a:outerShdw blurRad="38100" dist="38100" dir="2700000" algn="tl">
                    <a:srgbClr val="000000">
                      <a:alpha val="43137"/>
                    </a:srgbClr>
                  </a:outerShdw>
                </a:effectLst>
                <a:latin typeface="Agency FB" panose="020B0503020202020204" pitchFamily="34" charset="0"/>
                <a:ea typeface="思源黑体 CN Heavy" panose="020B0A00000000000000" pitchFamily="34" charset="-122"/>
                <a:cs typeface="+mn-cs"/>
                <a:sym typeface="Arial"/>
              </a:rPr>
              <a:t>--------------°°°--------------</a:t>
            </a:r>
            <a:br>
              <a:rPr lang="fr-FR" sz="1400" b="1" i="1" dirty="0">
                <a:solidFill>
                  <a:schemeClr val="bg1"/>
                </a:solidFill>
                <a:effectLst>
                  <a:outerShdw blurRad="38100" dist="38100" dir="2700000" algn="tl">
                    <a:srgbClr val="000000">
                      <a:alpha val="43137"/>
                    </a:srgbClr>
                  </a:outerShdw>
                </a:effectLst>
                <a:latin typeface="Agency FB" panose="020B0503020202020204" pitchFamily="34" charset="0"/>
                <a:ea typeface="思源黑体 CN Heavy" panose="020B0A00000000000000" pitchFamily="34" charset="-122"/>
                <a:cs typeface="+mn-cs"/>
                <a:sym typeface="Arial"/>
              </a:rPr>
            </a:br>
            <a:r>
              <a:rPr lang="fr-FR" sz="1400" b="1" dirty="0">
                <a:solidFill>
                  <a:schemeClr val="tx1">
                    <a:lumMod val="95000"/>
                    <a:lumOff val="5000"/>
                  </a:schemeClr>
                </a:solidFill>
                <a:latin typeface="Agency FB" panose="020B0503020202020204" pitchFamily="34" charset="0"/>
                <a:ea typeface="思源黑体 CN Heavy" panose="020B0A00000000000000" pitchFamily="34" charset="-122"/>
                <a:cs typeface="+mn-cs"/>
                <a:sym typeface="Arial"/>
              </a:rPr>
              <a:t>Observatoire de l’INT</a:t>
            </a:r>
            <a:br>
              <a:rPr lang="fr-FR" sz="1400" b="1" dirty="0">
                <a:solidFill>
                  <a:schemeClr val="accent1">
                    <a:lumMod val="75000"/>
                  </a:schemeClr>
                </a:solidFill>
                <a:latin typeface="Agency FB" panose="020B0503020202020204" pitchFamily="34" charset="0"/>
                <a:ea typeface="思源黑体 CN Heavy" panose="020B0A00000000000000" pitchFamily="34" charset="-122"/>
                <a:cs typeface="+mn-cs"/>
                <a:sym typeface="Arial"/>
              </a:rPr>
            </a:br>
            <a:endParaRPr lang="en-US" sz="3200" b="1" dirty="0">
              <a:solidFill>
                <a:schemeClr val="accent1">
                  <a:lumMod val="75000"/>
                </a:schemeClr>
              </a:solidFill>
              <a:latin typeface="Agency FB" panose="020B0503020202020204" pitchFamily="34" charset="0"/>
              <a:ea typeface="思源黑体 CN Heavy" panose="020B0A00000000000000" pitchFamily="34" charset="-122"/>
              <a:cs typeface="+mn-cs"/>
              <a:sym typeface="Arial"/>
            </a:endParaRPr>
          </a:p>
        </p:txBody>
      </p:sp>
      <p:pic>
        <p:nvPicPr>
          <p:cNvPr id="27" name="Picture 6">
            <a:extLst>
              <a:ext uri="{FF2B5EF4-FFF2-40B4-BE49-F238E27FC236}">
                <a16:creationId xmlns:a16="http://schemas.microsoft.com/office/drawing/2014/main" id="{11CA35E7-E1FF-496B-B129-77D19D89EF9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1847" y="847545"/>
            <a:ext cx="1118561" cy="697772"/>
          </a:xfrm>
          <a:prstGeom prst="rect">
            <a:avLst/>
          </a:prstGeom>
          <a:noFill/>
          <a:extLst>
            <a:ext uri="{909E8E84-426E-40DD-AFC4-6F175D3DCCD1}">
              <a14:hiddenFill xmlns:a14="http://schemas.microsoft.com/office/drawing/2010/main">
                <a:solidFill>
                  <a:srgbClr val="FFFFFF"/>
                </a:solidFill>
              </a14:hiddenFill>
            </a:ext>
          </a:extLst>
        </p:spPr>
      </p:pic>
      <p:pic>
        <p:nvPicPr>
          <p:cNvPr id="28" name="图片 10">
            <a:extLst>
              <a:ext uri="{FF2B5EF4-FFF2-40B4-BE49-F238E27FC236}">
                <a16:creationId xmlns:a16="http://schemas.microsoft.com/office/drawing/2014/main" id="{7F40C060-938E-4100-BEB4-BAC0D9A6C887}"/>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10064645" y="588204"/>
            <a:ext cx="1047750" cy="1123950"/>
          </a:xfrm>
          <a:prstGeom prst="rect">
            <a:avLst/>
          </a:prstGeom>
          <a:ln>
            <a:noFill/>
          </a:ln>
          <a:effectLst>
            <a:reflection blurRad="6350" stA="50000" endA="300" endPos="55000" dir="5400000" sy="-100000" algn="bl" rotWithShape="0"/>
          </a:effectLst>
        </p:spPr>
      </p:pic>
      <p:pic>
        <p:nvPicPr>
          <p:cNvPr id="29" name="Image 28">
            <a:extLst>
              <a:ext uri="{FF2B5EF4-FFF2-40B4-BE49-F238E27FC236}">
                <a16:creationId xmlns:a16="http://schemas.microsoft.com/office/drawing/2014/main" id="{AEF086E7-03DA-4A65-AD53-BC756F8F38A0}"/>
              </a:ext>
            </a:extLst>
          </p:cNvPr>
          <p:cNvPicPr>
            <a:picLocks noChangeAspect="1"/>
          </p:cNvPicPr>
          <p:nvPr/>
        </p:nvPicPr>
        <p:blipFill>
          <a:blip r:embed="rId5"/>
          <a:stretch>
            <a:fillRect/>
          </a:stretch>
        </p:blipFill>
        <p:spPr>
          <a:xfrm>
            <a:off x="10123078" y="667562"/>
            <a:ext cx="1285745" cy="993531"/>
          </a:xfrm>
          <a:prstGeom prst="rect">
            <a:avLst/>
          </a:prstGeom>
        </p:spPr>
      </p:pic>
      <p:grpSp>
        <p:nvGrpSpPr>
          <p:cNvPr id="31" name="그룹 86">
            <a:extLst>
              <a:ext uri="{FF2B5EF4-FFF2-40B4-BE49-F238E27FC236}">
                <a16:creationId xmlns:a16="http://schemas.microsoft.com/office/drawing/2014/main" id="{C6BCF4A4-A6FF-4E80-9AAA-AD34D2C5F8C6}"/>
              </a:ext>
            </a:extLst>
          </p:cNvPr>
          <p:cNvGrpSpPr/>
          <p:nvPr/>
        </p:nvGrpSpPr>
        <p:grpSpPr>
          <a:xfrm>
            <a:off x="6650085" y="4280273"/>
            <a:ext cx="646873" cy="740865"/>
            <a:chOff x="4553838" y="2373856"/>
            <a:chExt cx="3084323" cy="3527381"/>
          </a:xfrm>
        </p:grpSpPr>
        <p:sp>
          <p:nvSpPr>
            <p:cNvPr id="32" name="Freeform: Shape 174">
              <a:extLst>
                <a:ext uri="{FF2B5EF4-FFF2-40B4-BE49-F238E27FC236}">
                  <a16:creationId xmlns:a16="http://schemas.microsoft.com/office/drawing/2014/main" id="{878D4B8A-523C-4054-94A6-BE23222EAB6C}"/>
                </a:ext>
              </a:extLst>
            </p:cNvPr>
            <p:cNvSpPr/>
            <p:nvPr/>
          </p:nvSpPr>
          <p:spPr>
            <a:xfrm>
              <a:off x="5184900" y="3147314"/>
              <a:ext cx="1507891" cy="1512787"/>
            </a:xfrm>
            <a:custGeom>
              <a:avLst/>
              <a:gdLst>
                <a:gd name="connsiteX0" fmla="*/ 2933700 w 2933700"/>
                <a:gd name="connsiteY0" fmla="*/ 1471613 h 2943225"/>
                <a:gd name="connsiteX1" fmla="*/ 1466850 w 2933700"/>
                <a:gd name="connsiteY1" fmla="*/ 2943225 h 2943225"/>
                <a:gd name="connsiteX2" fmla="*/ 0 w 2933700"/>
                <a:gd name="connsiteY2" fmla="*/ 1471613 h 2943225"/>
                <a:gd name="connsiteX3" fmla="*/ 1467803 w 2933700"/>
                <a:gd name="connsiteY3" fmla="*/ 0 h 2943225"/>
                <a:gd name="connsiteX4" fmla="*/ 2933700 w 2933700"/>
                <a:gd name="connsiteY4" fmla="*/ 1471613 h 2943225"/>
                <a:gd name="connsiteX5" fmla="*/ 2933700 w 2933700"/>
                <a:gd name="connsiteY5" fmla="*/ 1471613 h 294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3700" h="2943225">
                  <a:moveTo>
                    <a:pt x="2933700" y="1471613"/>
                  </a:moveTo>
                  <a:cubicBezTo>
                    <a:pt x="2933700" y="2284095"/>
                    <a:pt x="2277428" y="2943225"/>
                    <a:pt x="1466850" y="2943225"/>
                  </a:cubicBezTo>
                  <a:cubicBezTo>
                    <a:pt x="656273" y="2943225"/>
                    <a:pt x="0" y="2284095"/>
                    <a:pt x="0" y="1471613"/>
                  </a:cubicBezTo>
                  <a:cubicBezTo>
                    <a:pt x="0" y="659130"/>
                    <a:pt x="657225" y="0"/>
                    <a:pt x="1467803" y="0"/>
                  </a:cubicBezTo>
                  <a:cubicBezTo>
                    <a:pt x="2278380" y="0"/>
                    <a:pt x="2933700" y="659130"/>
                    <a:pt x="2933700" y="1471613"/>
                  </a:cubicBezTo>
                  <a:lnTo>
                    <a:pt x="2933700" y="1471613"/>
                  </a:lnTo>
                  <a:close/>
                </a:path>
              </a:pathLst>
            </a:custGeom>
            <a:solidFill>
              <a:schemeClr val="accent4">
                <a:lumMod val="40000"/>
                <a:lumOff val="60000"/>
              </a:schemeClr>
            </a:solidFill>
            <a:ln w="9525" cap="flat">
              <a:noFill/>
              <a:prstDash val="solid"/>
              <a:miter/>
            </a:ln>
          </p:spPr>
          <p:txBody>
            <a:bodyPr rtlCol="0" anchor="ctr"/>
            <a:lstStyle/>
            <a:p>
              <a:endParaRPr lang="en-US"/>
            </a:p>
          </p:txBody>
        </p:sp>
        <p:sp>
          <p:nvSpPr>
            <p:cNvPr id="33" name="Freeform: Shape 175">
              <a:extLst>
                <a:ext uri="{FF2B5EF4-FFF2-40B4-BE49-F238E27FC236}">
                  <a16:creationId xmlns:a16="http://schemas.microsoft.com/office/drawing/2014/main" id="{923FAD8C-C54A-4FBE-B973-EC47C3C1B68B}"/>
                </a:ext>
              </a:extLst>
            </p:cNvPr>
            <p:cNvSpPr/>
            <p:nvPr/>
          </p:nvSpPr>
          <p:spPr>
            <a:xfrm>
              <a:off x="5871016" y="2623207"/>
              <a:ext cx="376550" cy="570653"/>
            </a:xfrm>
            <a:custGeom>
              <a:avLst/>
              <a:gdLst>
                <a:gd name="connsiteX0" fmla="*/ 732044 w 732602"/>
                <a:gd name="connsiteY0" fmla="*/ 364363 h 1110244"/>
                <a:gd name="connsiteX1" fmla="*/ 725377 w 732602"/>
                <a:gd name="connsiteY1" fmla="*/ 53848 h 1110244"/>
                <a:gd name="connsiteX2" fmla="*/ 664416 w 732602"/>
                <a:gd name="connsiteY2" fmla="*/ 7176 h 1110244"/>
                <a:gd name="connsiteX3" fmla="*/ 81486 w 732602"/>
                <a:gd name="connsiteY3" fmla="*/ 220536 h 1110244"/>
                <a:gd name="connsiteX4" fmla="*/ 8144 w 732602"/>
                <a:gd name="connsiteY4" fmla="*/ 278638 h 1110244"/>
                <a:gd name="connsiteX5" fmla="*/ 78629 w 732602"/>
                <a:gd name="connsiteY5" fmla="*/ 410083 h 1110244"/>
                <a:gd name="connsiteX6" fmla="*/ 80534 w 732602"/>
                <a:gd name="connsiteY6" fmla="*/ 944436 h 1110244"/>
                <a:gd name="connsiteX7" fmla="*/ 86249 w 732602"/>
                <a:gd name="connsiteY7" fmla="*/ 1015873 h 1110244"/>
                <a:gd name="connsiteX8" fmla="*/ 182452 w 732602"/>
                <a:gd name="connsiteY8" fmla="*/ 1098741 h 1110244"/>
                <a:gd name="connsiteX9" fmla="*/ 322469 w 732602"/>
                <a:gd name="connsiteY9" fmla="*/ 1094931 h 1110244"/>
                <a:gd name="connsiteX10" fmla="*/ 321516 w 732602"/>
                <a:gd name="connsiteY10" fmla="*/ 1092073 h 1110244"/>
                <a:gd name="connsiteX11" fmla="*/ 323421 w 732602"/>
                <a:gd name="connsiteY11" fmla="*/ 1092073 h 1110244"/>
                <a:gd name="connsiteX12" fmla="*/ 459629 w 732602"/>
                <a:gd name="connsiteY12" fmla="*/ 926338 h 1110244"/>
                <a:gd name="connsiteX13" fmla="*/ 456771 w 732602"/>
                <a:gd name="connsiteY13" fmla="*/ 775843 h 1110244"/>
                <a:gd name="connsiteX14" fmla="*/ 511064 w 732602"/>
                <a:gd name="connsiteY14" fmla="*/ 709168 h 1110244"/>
                <a:gd name="connsiteX15" fmla="*/ 709184 w 732602"/>
                <a:gd name="connsiteY15" fmla="*/ 546291 h 1110244"/>
                <a:gd name="connsiteX16" fmla="*/ 732044 w 732602"/>
                <a:gd name="connsiteY16" fmla="*/ 364363 h 111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32602" h="1110244">
                  <a:moveTo>
                    <a:pt x="732044" y="364363"/>
                  </a:moveTo>
                  <a:cubicBezTo>
                    <a:pt x="718709" y="351981"/>
                    <a:pt x="725377" y="143383"/>
                    <a:pt x="725377" y="53848"/>
                  </a:cubicBezTo>
                  <a:cubicBezTo>
                    <a:pt x="725377" y="-6159"/>
                    <a:pt x="724424" y="-6159"/>
                    <a:pt x="664416" y="7176"/>
                  </a:cubicBezTo>
                  <a:cubicBezTo>
                    <a:pt x="573929" y="26226"/>
                    <a:pt x="117681" y="219583"/>
                    <a:pt x="81486" y="220536"/>
                  </a:cubicBezTo>
                  <a:cubicBezTo>
                    <a:pt x="42434" y="221488"/>
                    <a:pt x="18621" y="241491"/>
                    <a:pt x="8144" y="278638"/>
                  </a:cubicBezTo>
                  <a:cubicBezTo>
                    <a:pt x="-12811" y="350076"/>
                    <a:pt x="5286" y="387223"/>
                    <a:pt x="78629" y="410083"/>
                  </a:cubicBezTo>
                  <a:cubicBezTo>
                    <a:pt x="81486" y="588201"/>
                    <a:pt x="78629" y="767271"/>
                    <a:pt x="80534" y="944436"/>
                  </a:cubicBezTo>
                  <a:cubicBezTo>
                    <a:pt x="80534" y="961581"/>
                    <a:pt x="74819" y="999681"/>
                    <a:pt x="86249" y="1015873"/>
                  </a:cubicBezTo>
                  <a:cubicBezTo>
                    <a:pt x="103394" y="1061593"/>
                    <a:pt x="138636" y="1080643"/>
                    <a:pt x="182452" y="1098741"/>
                  </a:cubicBezTo>
                  <a:cubicBezTo>
                    <a:pt x="228171" y="1116838"/>
                    <a:pt x="274844" y="1112076"/>
                    <a:pt x="322469" y="1094931"/>
                  </a:cubicBezTo>
                  <a:cubicBezTo>
                    <a:pt x="322469" y="1094931"/>
                    <a:pt x="322469" y="1093978"/>
                    <a:pt x="321516" y="1092073"/>
                  </a:cubicBezTo>
                  <a:cubicBezTo>
                    <a:pt x="322469" y="1092073"/>
                    <a:pt x="322469" y="1092073"/>
                    <a:pt x="323421" y="1092073"/>
                  </a:cubicBezTo>
                  <a:cubicBezTo>
                    <a:pt x="412004" y="1069213"/>
                    <a:pt x="452009" y="1020636"/>
                    <a:pt x="459629" y="926338"/>
                  </a:cubicBezTo>
                  <a:cubicBezTo>
                    <a:pt x="458677" y="875856"/>
                    <a:pt x="462486" y="825373"/>
                    <a:pt x="456771" y="775843"/>
                  </a:cubicBezTo>
                  <a:cubicBezTo>
                    <a:pt x="452009" y="731076"/>
                    <a:pt x="472011" y="716788"/>
                    <a:pt x="511064" y="709168"/>
                  </a:cubicBezTo>
                  <a:cubicBezTo>
                    <a:pt x="605361" y="691071"/>
                    <a:pt x="672989" y="634873"/>
                    <a:pt x="709184" y="546291"/>
                  </a:cubicBezTo>
                  <a:cubicBezTo>
                    <a:pt x="732044" y="489141"/>
                    <a:pt x="733949" y="426276"/>
                    <a:pt x="732044" y="364363"/>
                  </a:cubicBezTo>
                  <a:close/>
                </a:path>
              </a:pathLst>
            </a:custGeom>
            <a:solidFill>
              <a:srgbClr val="F9BA99"/>
            </a:solidFill>
            <a:ln w="4506" cap="flat">
              <a:noFill/>
              <a:prstDash val="solid"/>
              <a:miter/>
            </a:ln>
          </p:spPr>
          <p:txBody>
            <a:bodyPr rtlCol="0" anchor="ctr"/>
            <a:lstStyle/>
            <a:p>
              <a:endParaRPr lang="en-US"/>
            </a:p>
          </p:txBody>
        </p:sp>
        <p:sp>
          <p:nvSpPr>
            <p:cNvPr id="34" name="Freeform: Shape 176">
              <a:extLst>
                <a:ext uri="{FF2B5EF4-FFF2-40B4-BE49-F238E27FC236}">
                  <a16:creationId xmlns:a16="http://schemas.microsoft.com/office/drawing/2014/main" id="{28EAB032-89FF-4B93-AF38-8DFB363715C5}"/>
                </a:ext>
              </a:extLst>
            </p:cNvPr>
            <p:cNvSpPr/>
            <p:nvPr/>
          </p:nvSpPr>
          <p:spPr>
            <a:xfrm>
              <a:off x="5282815" y="3245229"/>
              <a:ext cx="1312061" cy="1316956"/>
            </a:xfrm>
            <a:custGeom>
              <a:avLst/>
              <a:gdLst>
                <a:gd name="connsiteX0" fmla="*/ 2552700 w 2552700"/>
                <a:gd name="connsiteY0" fmla="*/ 1281113 h 2562225"/>
                <a:gd name="connsiteX1" fmla="*/ 1276350 w 2552700"/>
                <a:gd name="connsiteY1" fmla="*/ 2562225 h 2562225"/>
                <a:gd name="connsiteX2" fmla="*/ 0 w 2552700"/>
                <a:gd name="connsiteY2" fmla="*/ 1281113 h 2562225"/>
                <a:gd name="connsiteX3" fmla="*/ 1277303 w 2552700"/>
                <a:gd name="connsiteY3" fmla="*/ 0 h 2562225"/>
                <a:gd name="connsiteX4" fmla="*/ 2552700 w 2552700"/>
                <a:gd name="connsiteY4" fmla="*/ 1281113 h 2562225"/>
                <a:gd name="connsiteX5" fmla="*/ 2552700 w 2552700"/>
                <a:gd name="connsiteY5" fmla="*/ 1281113 h 2562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52700" h="2562225">
                  <a:moveTo>
                    <a:pt x="2552700" y="1281113"/>
                  </a:moveTo>
                  <a:cubicBezTo>
                    <a:pt x="2552700" y="1988820"/>
                    <a:pt x="1981200" y="2562225"/>
                    <a:pt x="1276350" y="2562225"/>
                  </a:cubicBezTo>
                  <a:cubicBezTo>
                    <a:pt x="571500" y="2562225"/>
                    <a:pt x="0" y="1988820"/>
                    <a:pt x="0" y="1281113"/>
                  </a:cubicBezTo>
                  <a:cubicBezTo>
                    <a:pt x="0" y="573405"/>
                    <a:pt x="572453" y="0"/>
                    <a:pt x="1277303" y="0"/>
                  </a:cubicBezTo>
                  <a:cubicBezTo>
                    <a:pt x="1982153" y="0"/>
                    <a:pt x="2552700" y="573405"/>
                    <a:pt x="2552700" y="1281113"/>
                  </a:cubicBezTo>
                  <a:lnTo>
                    <a:pt x="2552700" y="1281113"/>
                  </a:lnTo>
                  <a:close/>
                </a:path>
              </a:pathLst>
            </a:custGeom>
            <a:solidFill>
              <a:schemeClr val="accent4">
                <a:lumMod val="60000"/>
                <a:lumOff val="40000"/>
              </a:schemeClr>
            </a:solidFill>
            <a:ln w="9525" cap="flat">
              <a:noFill/>
              <a:prstDash val="solid"/>
              <a:miter/>
            </a:ln>
          </p:spPr>
          <p:txBody>
            <a:bodyPr rtlCol="0" anchor="ctr"/>
            <a:lstStyle/>
            <a:p>
              <a:endParaRPr lang="en-US"/>
            </a:p>
          </p:txBody>
        </p:sp>
        <p:sp>
          <p:nvSpPr>
            <p:cNvPr id="35" name="Freeform: Shape 177">
              <a:extLst>
                <a:ext uri="{FF2B5EF4-FFF2-40B4-BE49-F238E27FC236}">
                  <a16:creationId xmlns:a16="http://schemas.microsoft.com/office/drawing/2014/main" id="{949B78C9-1D51-4FC5-AF93-C1B1D607013C}"/>
                </a:ext>
              </a:extLst>
            </p:cNvPr>
            <p:cNvSpPr/>
            <p:nvPr/>
          </p:nvSpPr>
          <p:spPr>
            <a:xfrm>
              <a:off x="5435178" y="3098357"/>
              <a:ext cx="1027605" cy="910609"/>
            </a:xfrm>
            <a:custGeom>
              <a:avLst/>
              <a:gdLst>
                <a:gd name="connsiteX0" fmla="*/ 1999094 w 1999272"/>
                <a:gd name="connsiteY0" fmla="*/ 424815 h 1771650"/>
                <a:gd name="connsiteX1" fmla="*/ 1833359 w 1999272"/>
                <a:gd name="connsiteY1" fmla="*/ 206692 h 1771650"/>
                <a:gd name="connsiteX2" fmla="*/ 1474267 w 1999272"/>
                <a:gd name="connsiteY2" fmla="*/ 4763 h 1771650"/>
                <a:gd name="connsiteX3" fmla="*/ 1308532 w 1999272"/>
                <a:gd name="connsiteY3" fmla="*/ 2858 h 1771650"/>
                <a:gd name="connsiteX4" fmla="*/ 1294244 w 1999272"/>
                <a:gd name="connsiteY4" fmla="*/ 64770 h 1771650"/>
                <a:gd name="connsiteX5" fmla="*/ 1165657 w 1999272"/>
                <a:gd name="connsiteY5" fmla="*/ 169545 h 1771650"/>
                <a:gd name="connsiteX6" fmla="*/ 928484 w 1999272"/>
                <a:gd name="connsiteY6" fmla="*/ 72390 h 1771650"/>
                <a:gd name="connsiteX7" fmla="*/ 875144 w 1999272"/>
                <a:gd name="connsiteY7" fmla="*/ 0 h 1771650"/>
                <a:gd name="connsiteX8" fmla="*/ 483667 w 1999272"/>
                <a:gd name="connsiteY8" fmla="*/ 54292 h 1771650"/>
                <a:gd name="connsiteX9" fmla="*/ 263639 w 1999272"/>
                <a:gd name="connsiteY9" fmla="*/ 360997 h 1771650"/>
                <a:gd name="connsiteX10" fmla="*/ 103619 w 1999272"/>
                <a:gd name="connsiteY10" fmla="*/ 807720 h 1771650"/>
                <a:gd name="connsiteX11" fmla="*/ 1702 w 1999272"/>
                <a:gd name="connsiteY11" fmla="*/ 1269682 h 1771650"/>
                <a:gd name="connsiteX12" fmla="*/ 179819 w 1999272"/>
                <a:gd name="connsiteY12" fmla="*/ 1448753 h 1771650"/>
                <a:gd name="connsiteX13" fmla="*/ 625589 w 1999272"/>
                <a:gd name="connsiteY13" fmla="*/ 1451610 h 1771650"/>
                <a:gd name="connsiteX14" fmla="*/ 625589 w 1999272"/>
                <a:gd name="connsiteY14" fmla="*/ 1770698 h 1771650"/>
                <a:gd name="connsiteX15" fmla="*/ 1638097 w 1999272"/>
                <a:gd name="connsiteY15" fmla="*/ 1771650 h 1771650"/>
                <a:gd name="connsiteX16" fmla="*/ 1723822 w 1999272"/>
                <a:gd name="connsiteY16" fmla="*/ 675322 h 1771650"/>
                <a:gd name="connsiteX17" fmla="*/ 1901940 w 1999272"/>
                <a:gd name="connsiteY17" fmla="*/ 899160 h 1771650"/>
                <a:gd name="connsiteX18" fmla="*/ 1999094 w 1999272"/>
                <a:gd name="connsiteY18" fmla="*/ 424815 h 1771650"/>
                <a:gd name="connsiteX19" fmla="*/ 1999094 w 1999272"/>
                <a:gd name="connsiteY19" fmla="*/ 424815 h 1771650"/>
                <a:gd name="connsiteX20" fmla="*/ 561772 w 1999272"/>
                <a:gd name="connsiteY20" fmla="*/ 1166813 h 1771650"/>
                <a:gd name="connsiteX21" fmla="*/ 420802 w 1999272"/>
                <a:gd name="connsiteY21" fmla="*/ 1151573 h 1771650"/>
                <a:gd name="connsiteX22" fmla="*/ 394132 w 1999272"/>
                <a:gd name="connsiteY22" fmla="*/ 1109663 h 1771650"/>
                <a:gd name="connsiteX23" fmla="*/ 554152 w 1999272"/>
                <a:gd name="connsiteY23" fmla="*/ 693420 h 1771650"/>
                <a:gd name="connsiteX24" fmla="*/ 608444 w 1999272"/>
                <a:gd name="connsiteY24" fmla="*/ 1120140 h 1771650"/>
                <a:gd name="connsiteX25" fmla="*/ 561772 w 1999272"/>
                <a:gd name="connsiteY25" fmla="*/ 1166813 h 1771650"/>
                <a:gd name="connsiteX26" fmla="*/ 561772 w 1999272"/>
                <a:gd name="connsiteY26" fmla="*/ 1166813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999272" h="1771650">
                  <a:moveTo>
                    <a:pt x="1999094" y="424815"/>
                  </a:moveTo>
                  <a:cubicBezTo>
                    <a:pt x="1943849" y="352425"/>
                    <a:pt x="1890509" y="278130"/>
                    <a:pt x="1833359" y="206692"/>
                  </a:cubicBezTo>
                  <a:cubicBezTo>
                    <a:pt x="1740967" y="91440"/>
                    <a:pt x="1624762" y="14288"/>
                    <a:pt x="1474267" y="4763"/>
                  </a:cubicBezTo>
                  <a:cubicBezTo>
                    <a:pt x="1419022" y="1905"/>
                    <a:pt x="1363777" y="3810"/>
                    <a:pt x="1308532" y="2858"/>
                  </a:cubicBezTo>
                  <a:cubicBezTo>
                    <a:pt x="1305674" y="24765"/>
                    <a:pt x="1298054" y="51435"/>
                    <a:pt x="1294244" y="64770"/>
                  </a:cubicBezTo>
                  <a:cubicBezTo>
                    <a:pt x="1277099" y="128588"/>
                    <a:pt x="1227569" y="152400"/>
                    <a:pt x="1165657" y="169545"/>
                  </a:cubicBezTo>
                  <a:cubicBezTo>
                    <a:pt x="1083742" y="184785"/>
                    <a:pt x="980872" y="172403"/>
                    <a:pt x="928484" y="72390"/>
                  </a:cubicBezTo>
                  <a:cubicBezTo>
                    <a:pt x="895147" y="16192"/>
                    <a:pt x="887527" y="7620"/>
                    <a:pt x="875144" y="0"/>
                  </a:cubicBezTo>
                  <a:cubicBezTo>
                    <a:pt x="833234" y="2858"/>
                    <a:pt x="541769" y="20955"/>
                    <a:pt x="483667" y="54292"/>
                  </a:cubicBezTo>
                  <a:cubicBezTo>
                    <a:pt x="359842" y="126683"/>
                    <a:pt x="299834" y="228600"/>
                    <a:pt x="263639" y="360997"/>
                  </a:cubicBezTo>
                  <a:cubicBezTo>
                    <a:pt x="221729" y="513397"/>
                    <a:pt x="160769" y="660083"/>
                    <a:pt x="103619" y="807720"/>
                  </a:cubicBezTo>
                  <a:cubicBezTo>
                    <a:pt x="77902" y="874395"/>
                    <a:pt x="-13538" y="1179195"/>
                    <a:pt x="1702" y="1269682"/>
                  </a:cubicBezTo>
                  <a:cubicBezTo>
                    <a:pt x="29324" y="1384935"/>
                    <a:pt x="42659" y="1427798"/>
                    <a:pt x="179819" y="1448753"/>
                  </a:cubicBezTo>
                  <a:cubicBezTo>
                    <a:pt x="328409" y="1452563"/>
                    <a:pt x="476999" y="1452563"/>
                    <a:pt x="625589" y="1451610"/>
                  </a:cubicBezTo>
                  <a:cubicBezTo>
                    <a:pt x="625589" y="1451610"/>
                    <a:pt x="626542" y="1741170"/>
                    <a:pt x="625589" y="1770698"/>
                  </a:cubicBezTo>
                  <a:cubicBezTo>
                    <a:pt x="962774" y="1770698"/>
                    <a:pt x="1300912" y="1770698"/>
                    <a:pt x="1638097" y="1771650"/>
                  </a:cubicBezTo>
                  <a:cubicBezTo>
                    <a:pt x="1617142" y="1416368"/>
                    <a:pt x="1649527" y="1078230"/>
                    <a:pt x="1723822" y="675322"/>
                  </a:cubicBezTo>
                  <a:cubicBezTo>
                    <a:pt x="1785734" y="754380"/>
                    <a:pt x="1843837" y="825818"/>
                    <a:pt x="1901940" y="899160"/>
                  </a:cubicBezTo>
                  <a:cubicBezTo>
                    <a:pt x="1944802" y="803910"/>
                    <a:pt x="2002904" y="441960"/>
                    <a:pt x="1999094" y="424815"/>
                  </a:cubicBezTo>
                  <a:lnTo>
                    <a:pt x="1999094" y="424815"/>
                  </a:lnTo>
                  <a:close/>
                  <a:moveTo>
                    <a:pt x="561772" y="1166813"/>
                  </a:moveTo>
                  <a:cubicBezTo>
                    <a:pt x="516052" y="1169670"/>
                    <a:pt x="479857" y="1159193"/>
                    <a:pt x="420802" y="1151573"/>
                  </a:cubicBezTo>
                  <a:cubicBezTo>
                    <a:pt x="389369" y="1146810"/>
                    <a:pt x="381749" y="1141095"/>
                    <a:pt x="394132" y="1109663"/>
                  </a:cubicBezTo>
                  <a:cubicBezTo>
                    <a:pt x="431279" y="1019175"/>
                    <a:pt x="538912" y="727710"/>
                    <a:pt x="554152" y="693420"/>
                  </a:cubicBezTo>
                  <a:cubicBezTo>
                    <a:pt x="559867" y="724853"/>
                    <a:pt x="593204" y="1002983"/>
                    <a:pt x="608444" y="1120140"/>
                  </a:cubicBezTo>
                  <a:cubicBezTo>
                    <a:pt x="615112" y="1163955"/>
                    <a:pt x="605587" y="1163955"/>
                    <a:pt x="561772" y="1166813"/>
                  </a:cubicBezTo>
                  <a:lnTo>
                    <a:pt x="561772" y="1166813"/>
                  </a:lnTo>
                  <a:close/>
                </a:path>
              </a:pathLst>
            </a:custGeom>
            <a:solidFill>
              <a:schemeClr val="accent1">
                <a:lumMod val="90000"/>
              </a:schemeClr>
            </a:solidFill>
            <a:ln w="9525" cap="flat">
              <a:noFill/>
              <a:prstDash val="solid"/>
              <a:miter/>
            </a:ln>
          </p:spPr>
          <p:txBody>
            <a:bodyPr rtlCol="0" anchor="ctr"/>
            <a:lstStyle/>
            <a:p>
              <a:endParaRPr lang="en-US" dirty="0"/>
            </a:p>
          </p:txBody>
        </p:sp>
        <p:sp>
          <p:nvSpPr>
            <p:cNvPr id="36" name="Freeform: Shape 178">
              <a:extLst>
                <a:ext uri="{FF2B5EF4-FFF2-40B4-BE49-F238E27FC236}">
                  <a16:creationId xmlns:a16="http://schemas.microsoft.com/office/drawing/2014/main" id="{DA7A2BC4-E6CA-4E99-824A-B981076EC26A}"/>
                </a:ext>
              </a:extLst>
            </p:cNvPr>
            <p:cNvSpPr/>
            <p:nvPr/>
          </p:nvSpPr>
          <p:spPr>
            <a:xfrm>
              <a:off x="6067487" y="3174241"/>
              <a:ext cx="1325886" cy="671207"/>
            </a:xfrm>
            <a:custGeom>
              <a:avLst/>
              <a:gdLst>
                <a:gd name="connsiteX0" fmla="*/ 2506255 w 2579597"/>
                <a:gd name="connsiteY0" fmla="*/ 0 h 1305877"/>
                <a:gd name="connsiteX1" fmla="*/ 885100 w 2579597"/>
                <a:gd name="connsiteY1" fmla="*/ 0 h 1305877"/>
                <a:gd name="connsiteX2" fmla="*/ 811758 w 2579597"/>
                <a:gd name="connsiteY2" fmla="*/ 73342 h 1305877"/>
                <a:gd name="connsiteX3" fmla="*/ 580300 w 2579597"/>
                <a:gd name="connsiteY3" fmla="*/ 1156335 h 1305877"/>
                <a:gd name="connsiteX4" fmla="*/ 548868 w 2579597"/>
                <a:gd name="connsiteY4" fmla="*/ 1156335 h 1305877"/>
                <a:gd name="connsiteX5" fmla="*/ 351700 w 2579597"/>
                <a:gd name="connsiteY5" fmla="*/ 1156335 h 1305877"/>
                <a:gd name="connsiteX6" fmla="*/ 230733 w 2579597"/>
                <a:gd name="connsiteY6" fmla="*/ 1162050 h 1305877"/>
                <a:gd name="connsiteX7" fmla="*/ 24993 w 2579597"/>
                <a:gd name="connsiteY7" fmla="*/ 1250632 h 1305877"/>
                <a:gd name="connsiteX8" fmla="*/ 1180 w 2579597"/>
                <a:gd name="connsiteY8" fmla="*/ 1289685 h 1305877"/>
                <a:gd name="connsiteX9" fmla="*/ 30708 w 2579597"/>
                <a:gd name="connsiteY9" fmla="*/ 1304925 h 1305877"/>
                <a:gd name="connsiteX10" fmla="*/ 628878 w 2579597"/>
                <a:gd name="connsiteY10" fmla="*/ 1304925 h 1305877"/>
                <a:gd name="connsiteX11" fmla="*/ 638403 w 2579597"/>
                <a:gd name="connsiteY11" fmla="*/ 1305878 h 1305877"/>
                <a:gd name="connsiteX12" fmla="*/ 2277655 w 2579597"/>
                <a:gd name="connsiteY12" fmla="*/ 1305878 h 1305877"/>
                <a:gd name="connsiteX13" fmla="*/ 2350998 w 2579597"/>
                <a:gd name="connsiteY13" fmla="*/ 1232535 h 1305877"/>
                <a:gd name="connsiteX14" fmla="*/ 2579598 w 2579597"/>
                <a:gd name="connsiteY14" fmla="*/ 74295 h 1305877"/>
                <a:gd name="connsiteX15" fmla="*/ 2506255 w 2579597"/>
                <a:gd name="connsiteY15" fmla="*/ 0 h 1305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79597" h="1305877">
                  <a:moveTo>
                    <a:pt x="2506255" y="0"/>
                  </a:moveTo>
                  <a:lnTo>
                    <a:pt x="885100" y="0"/>
                  </a:lnTo>
                  <a:cubicBezTo>
                    <a:pt x="845095" y="0"/>
                    <a:pt x="811758" y="32385"/>
                    <a:pt x="811758" y="73342"/>
                  </a:cubicBezTo>
                  <a:lnTo>
                    <a:pt x="580300" y="1156335"/>
                  </a:lnTo>
                  <a:cubicBezTo>
                    <a:pt x="563155" y="1156335"/>
                    <a:pt x="550773" y="1156335"/>
                    <a:pt x="548868" y="1156335"/>
                  </a:cubicBezTo>
                  <a:cubicBezTo>
                    <a:pt x="500290" y="1155382"/>
                    <a:pt x="421233" y="1155382"/>
                    <a:pt x="351700" y="1156335"/>
                  </a:cubicBezTo>
                  <a:cubicBezTo>
                    <a:pt x="311695" y="1166813"/>
                    <a:pt x="270738" y="1164907"/>
                    <a:pt x="230733" y="1162050"/>
                  </a:cubicBezTo>
                  <a:cubicBezTo>
                    <a:pt x="145008" y="1155382"/>
                    <a:pt x="85000" y="1193482"/>
                    <a:pt x="24993" y="1250632"/>
                  </a:cubicBezTo>
                  <a:cubicBezTo>
                    <a:pt x="11658" y="1263968"/>
                    <a:pt x="-4535" y="1271588"/>
                    <a:pt x="1180" y="1289685"/>
                  </a:cubicBezTo>
                  <a:cubicBezTo>
                    <a:pt x="4990" y="1302068"/>
                    <a:pt x="13563" y="1304925"/>
                    <a:pt x="30708" y="1304925"/>
                  </a:cubicBezTo>
                  <a:cubicBezTo>
                    <a:pt x="212635" y="1305878"/>
                    <a:pt x="448855" y="1305878"/>
                    <a:pt x="628878" y="1304925"/>
                  </a:cubicBezTo>
                  <a:cubicBezTo>
                    <a:pt x="631735" y="1304925"/>
                    <a:pt x="635545" y="1305878"/>
                    <a:pt x="638403" y="1305878"/>
                  </a:cubicBezTo>
                  <a:lnTo>
                    <a:pt x="2277655" y="1305878"/>
                  </a:lnTo>
                  <a:cubicBezTo>
                    <a:pt x="2317660" y="1305878"/>
                    <a:pt x="2350998" y="1273493"/>
                    <a:pt x="2350998" y="1232535"/>
                  </a:cubicBezTo>
                  <a:lnTo>
                    <a:pt x="2579598" y="74295"/>
                  </a:lnTo>
                  <a:cubicBezTo>
                    <a:pt x="2578646" y="32385"/>
                    <a:pt x="2546260" y="0"/>
                    <a:pt x="2506255" y="0"/>
                  </a:cubicBezTo>
                  <a:close/>
                </a:path>
              </a:pathLst>
            </a:custGeom>
            <a:solidFill>
              <a:srgbClr val="47455C"/>
            </a:solidFill>
            <a:ln w="9525" cap="flat">
              <a:noFill/>
              <a:prstDash val="solid"/>
              <a:miter/>
            </a:ln>
          </p:spPr>
          <p:txBody>
            <a:bodyPr rtlCol="0" anchor="ctr"/>
            <a:lstStyle/>
            <a:p>
              <a:endParaRPr lang="en-US"/>
            </a:p>
          </p:txBody>
        </p:sp>
        <p:sp>
          <p:nvSpPr>
            <p:cNvPr id="37" name="Freeform: Shape 179">
              <a:extLst>
                <a:ext uri="{FF2B5EF4-FFF2-40B4-BE49-F238E27FC236}">
                  <a16:creationId xmlns:a16="http://schemas.microsoft.com/office/drawing/2014/main" id="{BBD286F5-7F07-4C84-9577-CA8AA1631490}"/>
                </a:ext>
              </a:extLst>
            </p:cNvPr>
            <p:cNvSpPr/>
            <p:nvPr/>
          </p:nvSpPr>
          <p:spPr>
            <a:xfrm>
              <a:off x="4612588" y="5720094"/>
              <a:ext cx="2736235" cy="181143"/>
            </a:xfrm>
            <a:custGeom>
              <a:avLst/>
              <a:gdLst>
                <a:gd name="connsiteX0" fmla="*/ 5323523 w 5323522"/>
                <a:gd name="connsiteY0" fmla="*/ 176213 h 352425"/>
                <a:gd name="connsiteX1" fmla="*/ 2661285 w 5323522"/>
                <a:gd name="connsiteY1" fmla="*/ 352425 h 352425"/>
                <a:gd name="connsiteX2" fmla="*/ 0 w 5323522"/>
                <a:gd name="connsiteY2" fmla="*/ 176213 h 352425"/>
                <a:gd name="connsiteX3" fmla="*/ 2662238 w 5323522"/>
                <a:gd name="connsiteY3" fmla="*/ 0 h 352425"/>
                <a:gd name="connsiteX4" fmla="*/ 5323523 w 5323522"/>
                <a:gd name="connsiteY4" fmla="*/ 176213 h 352425"/>
                <a:gd name="connsiteX5" fmla="*/ 5323523 w 5323522"/>
                <a:gd name="connsiteY5" fmla="*/ 176213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23522" h="352425">
                  <a:moveTo>
                    <a:pt x="5323523" y="176213"/>
                  </a:moveTo>
                  <a:cubicBezTo>
                    <a:pt x="5323523" y="273368"/>
                    <a:pt x="4131945" y="352425"/>
                    <a:pt x="2661285" y="352425"/>
                  </a:cubicBezTo>
                  <a:cubicBezTo>
                    <a:pt x="1190625" y="352425"/>
                    <a:pt x="0" y="273368"/>
                    <a:pt x="0" y="176213"/>
                  </a:cubicBezTo>
                  <a:cubicBezTo>
                    <a:pt x="0" y="79057"/>
                    <a:pt x="1191578" y="0"/>
                    <a:pt x="2662238" y="0"/>
                  </a:cubicBezTo>
                  <a:cubicBezTo>
                    <a:pt x="4132898" y="0"/>
                    <a:pt x="5323523" y="79057"/>
                    <a:pt x="5323523" y="176213"/>
                  </a:cubicBezTo>
                  <a:lnTo>
                    <a:pt x="5323523" y="176213"/>
                  </a:lnTo>
                  <a:close/>
                </a:path>
              </a:pathLst>
            </a:custGeom>
            <a:solidFill>
              <a:schemeClr val="bg1">
                <a:lumMod val="50000"/>
              </a:schemeClr>
            </a:solidFill>
            <a:ln w="9525" cap="flat">
              <a:noFill/>
              <a:prstDash val="solid"/>
              <a:miter/>
            </a:ln>
          </p:spPr>
          <p:txBody>
            <a:bodyPr rtlCol="0" anchor="ctr"/>
            <a:lstStyle/>
            <a:p>
              <a:endParaRPr lang="en-US"/>
            </a:p>
          </p:txBody>
        </p:sp>
        <p:sp>
          <p:nvSpPr>
            <p:cNvPr id="38" name="Freeform: Shape 180">
              <a:extLst>
                <a:ext uri="{FF2B5EF4-FFF2-40B4-BE49-F238E27FC236}">
                  <a16:creationId xmlns:a16="http://schemas.microsoft.com/office/drawing/2014/main" id="{2AB55222-8C3E-48F1-A09C-4FD1DD23C3DB}"/>
                </a:ext>
              </a:extLst>
            </p:cNvPr>
            <p:cNvSpPr/>
            <p:nvPr/>
          </p:nvSpPr>
          <p:spPr>
            <a:xfrm>
              <a:off x="6301042" y="4513593"/>
              <a:ext cx="343082" cy="1287342"/>
            </a:xfrm>
            <a:custGeom>
              <a:avLst/>
              <a:gdLst>
                <a:gd name="connsiteX0" fmla="*/ 618346 w 667487"/>
                <a:gd name="connsiteY0" fmla="*/ 2503413 h 2504608"/>
                <a:gd name="connsiteX1" fmla="*/ 618346 w 667487"/>
                <a:gd name="connsiteY1" fmla="*/ 2503413 h 2504608"/>
                <a:gd name="connsiteX2" fmla="*/ 665971 w 667487"/>
                <a:gd name="connsiteY2" fmla="*/ 2429118 h 2504608"/>
                <a:gd name="connsiteX3" fmla="*/ 187816 w 667487"/>
                <a:gd name="connsiteY3" fmla="*/ 9768 h 2504608"/>
                <a:gd name="connsiteX4" fmla="*/ 174 w 667487"/>
                <a:gd name="connsiteY4" fmla="*/ 69776 h 2504608"/>
                <a:gd name="connsiteX5" fmla="*/ 545004 w 667487"/>
                <a:gd name="connsiteY5" fmla="*/ 2454836 h 2504608"/>
                <a:gd name="connsiteX6" fmla="*/ 618346 w 667487"/>
                <a:gd name="connsiteY6" fmla="*/ 2503413 h 2504608"/>
                <a:gd name="connsiteX7" fmla="*/ 618346 w 667487"/>
                <a:gd name="connsiteY7" fmla="*/ 2503413 h 2504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7487" h="2504608">
                  <a:moveTo>
                    <a:pt x="618346" y="2503413"/>
                  </a:moveTo>
                  <a:lnTo>
                    <a:pt x="618346" y="2503413"/>
                  </a:lnTo>
                  <a:cubicBezTo>
                    <a:pt x="651683" y="2495793"/>
                    <a:pt x="673591" y="2462456"/>
                    <a:pt x="665971" y="2429118"/>
                  </a:cubicBezTo>
                  <a:lnTo>
                    <a:pt x="187816" y="9768"/>
                  </a:lnTo>
                  <a:cubicBezTo>
                    <a:pt x="181149" y="-23569"/>
                    <a:pt x="-6494" y="36438"/>
                    <a:pt x="174" y="69776"/>
                  </a:cubicBezTo>
                  <a:lnTo>
                    <a:pt x="545004" y="2454836"/>
                  </a:lnTo>
                  <a:cubicBezTo>
                    <a:pt x="552624" y="2488173"/>
                    <a:pt x="585008" y="2510081"/>
                    <a:pt x="618346" y="2503413"/>
                  </a:cubicBezTo>
                  <a:lnTo>
                    <a:pt x="618346" y="2503413"/>
                  </a:lnTo>
                  <a:close/>
                </a:path>
              </a:pathLst>
            </a:custGeom>
            <a:solidFill>
              <a:schemeClr val="accent4"/>
            </a:solidFill>
            <a:ln w="9525" cap="flat">
              <a:noFill/>
              <a:prstDash val="solid"/>
              <a:miter/>
            </a:ln>
          </p:spPr>
          <p:txBody>
            <a:bodyPr rtlCol="0" anchor="ctr"/>
            <a:lstStyle/>
            <a:p>
              <a:endParaRPr lang="en-US"/>
            </a:p>
          </p:txBody>
        </p:sp>
        <p:sp>
          <p:nvSpPr>
            <p:cNvPr id="39" name="Freeform: Shape 181">
              <a:extLst>
                <a:ext uri="{FF2B5EF4-FFF2-40B4-BE49-F238E27FC236}">
                  <a16:creationId xmlns:a16="http://schemas.microsoft.com/office/drawing/2014/main" id="{4B05423C-D82D-4CE3-88D3-ECF4962E6CEE}"/>
                </a:ext>
              </a:extLst>
            </p:cNvPr>
            <p:cNvSpPr/>
            <p:nvPr/>
          </p:nvSpPr>
          <p:spPr>
            <a:xfrm>
              <a:off x="5219868" y="4542645"/>
              <a:ext cx="435661" cy="1263136"/>
            </a:xfrm>
            <a:custGeom>
              <a:avLst/>
              <a:gdLst>
                <a:gd name="connsiteX0" fmla="*/ 45314 w 847607"/>
                <a:gd name="connsiteY0" fmla="*/ 2455462 h 2457514"/>
                <a:gd name="connsiteX1" fmla="*/ 45314 w 847607"/>
                <a:gd name="connsiteY1" fmla="*/ 2455462 h 2457514"/>
                <a:gd name="connsiteX2" fmla="*/ 2452 w 847607"/>
                <a:gd name="connsiteY2" fmla="*/ 2377357 h 2457514"/>
                <a:gd name="connsiteX3" fmla="*/ 660629 w 847607"/>
                <a:gd name="connsiteY3" fmla="*/ 8489 h 2457514"/>
                <a:gd name="connsiteX4" fmla="*/ 847319 w 847607"/>
                <a:gd name="connsiteY4" fmla="*/ 81832 h 2457514"/>
                <a:gd name="connsiteX5" fmla="*/ 123419 w 847607"/>
                <a:gd name="connsiteY5" fmla="*/ 2412599 h 2457514"/>
                <a:gd name="connsiteX6" fmla="*/ 45314 w 847607"/>
                <a:gd name="connsiteY6" fmla="*/ 2455462 h 2457514"/>
                <a:gd name="connsiteX7" fmla="*/ 45314 w 847607"/>
                <a:gd name="connsiteY7" fmla="*/ 2455462 h 245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7607" h="2457514">
                  <a:moveTo>
                    <a:pt x="45314" y="2455462"/>
                  </a:moveTo>
                  <a:lnTo>
                    <a:pt x="45314" y="2455462"/>
                  </a:lnTo>
                  <a:cubicBezTo>
                    <a:pt x="11977" y="2445937"/>
                    <a:pt x="-7073" y="2411647"/>
                    <a:pt x="2452" y="2377357"/>
                  </a:cubicBezTo>
                  <a:lnTo>
                    <a:pt x="660629" y="8489"/>
                  </a:lnTo>
                  <a:cubicBezTo>
                    <a:pt x="670154" y="-24848"/>
                    <a:pt x="855892" y="48494"/>
                    <a:pt x="847319" y="81832"/>
                  </a:cubicBezTo>
                  <a:lnTo>
                    <a:pt x="123419" y="2412599"/>
                  </a:lnTo>
                  <a:cubicBezTo>
                    <a:pt x="112942" y="2444985"/>
                    <a:pt x="78652" y="2464035"/>
                    <a:pt x="45314" y="2455462"/>
                  </a:cubicBezTo>
                  <a:lnTo>
                    <a:pt x="45314" y="2455462"/>
                  </a:lnTo>
                  <a:close/>
                </a:path>
              </a:pathLst>
            </a:custGeom>
            <a:solidFill>
              <a:schemeClr val="accent4"/>
            </a:solidFill>
            <a:ln w="9525" cap="flat">
              <a:noFill/>
              <a:prstDash val="solid"/>
              <a:miter/>
            </a:ln>
          </p:spPr>
          <p:txBody>
            <a:bodyPr rtlCol="0" anchor="ctr"/>
            <a:lstStyle/>
            <a:p>
              <a:endParaRPr lang="en-US"/>
            </a:p>
          </p:txBody>
        </p:sp>
        <p:sp>
          <p:nvSpPr>
            <p:cNvPr id="40" name="Freeform: Shape 182">
              <a:extLst>
                <a:ext uri="{FF2B5EF4-FFF2-40B4-BE49-F238E27FC236}">
                  <a16:creationId xmlns:a16="http://schemas.microsoft.com/office/drawing/2014/main" id="{F82C3E32-4405-4329-8D0F-33EFC69146F9}"/>
                </a:ext>
              </a:extLst>
            </p:cNvPr>
            <p:cNvSpPr/>
            <p:nvPr/>
          </p:nvSpPr>
          <p:spPr>
            <a:xfrm>
              <a:off x="6262253" y="5737166"/>
              <a:ext cx="391595" cy="137222"/>
            </a:xfrm>
            <a:custGeom>
              <a:avLst/>
              <a:gdLst>
                <a:gd name="connsiteX0" fmla="*/ 755725 w 761873"/>
                <a:gd name="connsiteY0" fmla="*/ 200025 h 266974"/>
                <a:gd name="connsiteX1" fmla="*/ 621423 w 761873"/>
                <a:gd name="connsiteY1" fmla="*/ 123825 h 266974"/>
                <a:gd name="connsiteX2" fmla="*/ 344245 w 761873"/>
                <a:gd name="connsiteY2" fmla="*/ 26670 h 266974"/>
                <a:gd name="connsiteX3" fmla="*/ 298525 w 761873"/>
                <a:gd name="connsiteY3" fmla="*/ 0 h 266974"/>
                <a:gd name="connsiteX4" fmla="*/ 291858 w 761873"/>
                <a:gd name="connsiteY4" fmla="*/ 5715 h 266974"/>
                <a:gd name="connsiteX5" fmla="*/ 82308 w 761873"/>
                <a:gd name="connsiteY5" fmla="*/ 13335 h 266974"/>
                <a:gd name="connsiteX6" fmla="*/ 82308 w 761873"/>
                <a:gd name="connsiteY6" fmla="*/ 13335 h 266974"/>
                <a:gd name="connsiteX7" fmla="*/ 82308 w 761873"/>
                <a:gd name="connsiteY7" fmla="*/ 13335 h 266974"/>
                <a:gd name="connsiteX8" fmla="*/ 38492 w 761873"/>
                <a:gd name="connsiteY8" fmla="*/ 66675 h 266974"/>
                <a:gd name="connsiteX9" fmla="*/ 392 w 761873"/>
                <a:gd name="connsiteY9" fmla="*/ 266700 h 266974"/>
                <a:gd name="connsiteX10" fmla="*/ 711910 w 761873"/>
                <a:gd name="connsiteY10" fmla="*/ 266700 h 266974"/>
                <a:gd name="connsiteX11" fmla="*/ 755725 w 761873"/>
                <a:gd name="connsiteY11" fmla="*/ 200025 h 266974"/>
                <a:gd name="connsiteX12" fmla="*/ 755725 w 761873"/>
                <a:gd name="connsiteY12" fmla="*/ 200025 h 266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1873" h="266974">
                  <a:moveTo>
                    <a:pt x="755725" y="200025"/>
                  </a:moveTo>
                  <a:cubicBezTo>
                    <a:pt x="731912" y="136207"/>
                    <a:pt x="679525" y="125730"/>
                    <a:pt x="621423" y="123825"/>
                  </a:cubicBezTo>
                  <a:cubicBezTo>
                    <a:pt x="519505" y="118110"/>
                    <a:pt x="426160" y="89535"/>
                    <a:pt x="344245" y="26670"/>
                  </a:cubicBezTo>
                  <a:cubicBezTo>
                    <a:pt x="329958" y="15240"/>
                    <a:pt x="314717" y="5715"/>
                    <a:pt x="298525" y="0"/>
                  </a:cubicBezTo>
                  <a:cubicBezTo>
                    <a:pt x="296620" y="1905"/>
                    <a:pt x="294715" y="3810"/>
                    <a:pt x="291858" y="5715"/>
                  </a:cubicBezTo>
                  <a:cubicBezTo>
                    <a:pt x="223277" y="35243"/>
                    <a:pt x="152792" y="20002"/>
                    <a:pt x="82308" y="13335"/>
                  </a:cubicBezTo>
                  <a:lnTo>
                    <a:pt x="82308" y="13335"/>
                  </a:lnTo>
                  <a:lnTo>
                    <a:pt x="82308" y="13335"/>
                  </a:lnTo>
                  <a:cubicBezTo>
                    <a:pt x="40398" y="7620"/>
                    <a:pt x="40398" y="39052"/>
                    <a:pt x="38492" y="66675"/>
                  </a:cubicBezTo>
                  <a:cubicBezTo>
                    <a:pt x="21348" y="132398"/>
                    <a:pt x="-3417" y="196215"/>
                    <a:pt x="392" y="266700"/>
                  </a:cubicBezTo>
                  <a:cubicBezTo>
                    <a:pt x="168033" y="265748"/>
                    <a:pt x="659523" y="267652"/>
                    <a:pt x="711910" y="266700"/>
                  </a:cubicBezTo>
                  <a:cubicBezTo>
                    <a:pt x="755725" y="265748"/>
                    <a:pt x="771917" y="243840"/>
                    <a:pt x="755725" y="200025"/>
                  </a:cubicBezTo>
                  <a:lnTo>
                    <a:pt x="755725" y="200025"/>
                  </a:lnTo>
                  <a:close/>
                </a:path>
              </a:pathLst>
            </a:custGeom>
            <a:solidFill>
              <a:schemeClr val="accent4">
                <a:lumMod val="50000"/>
              </a:schemeClr>
            </a:solidFill>
            <a:ln w="9525" cap="flat">
              <a:noFill/>
              <a:prstDash val="solid"/>
              <a:miter/>
            </a:ln>
          </p:spPr>
          <p:txBody>
            <a:bodyPr rtlCol="0" anchor="ctr"/>
            <a:lstStyle/>
            <a:p>
              <a:endParaRPr lang="en-US"/>
            </a:p>
          </p:txBody>
        </p:sp>
        <p:sp>
          <p:nvSpPr>
            <p:cNvPr id="41" name="Freeform: Shape 183">
              <a:extLst>
                <a:ext uri="{FF2B5EF4-FFF2-40B4-BE49-F238E27FC236}">
                  <a16:creationId xmlns:a16="http://schemas.microsoft.com/office/drawing/2014/main" id="{0A7D22AA-1937-4339-A99C-981247D45B2A}"/>
                </a:ext>
              </a:extLst>
            </p:cNvPr>
            <p:cNvSpPr/>
            <p:nvPr/>
          </p:nvSpPr>
          <p:spPr>
            <a:xfrm>
              <a:off x="6262253" y="5771436"/>
              <a:ext cx="288738" cy="102811"/>
            </a:xfrm>
            <a:custGeom>
              <a:avLst/>
              <a:gdLst>
                <a:gd name="connsiteX0" fmla="*/ 38492 w 561758"/>
                <a:gd name="connsiteY0" fmla="*/ 0 h 200025"/>
                <a:gd name="connsiteX1" fmla="*/ 102310 w 561758"/>
                <a:gd name="connsiteY1" fmla="*/ 53340 h 200025"/>
                <a:gd name="connsiteX2" fmla="*/ 557605 w 561758"/>
                <a:gd name="connsiteY2" fmla="*/ 189548 h 200025"/>
                <a:gd name="connsiteX3" fmla="*/ 561415 w 561758"/>
                <a:gd name="connsiteY3" fmla="*/ 195263 h 200025"/>
                <a:gd name="connsiteX4" fmla="*/ 557605 w 561758"/>
                <a:gd name="connsiteY4" fmla="*/ 198120 h 200025"/>
                <a:gd name="connsiteX5" fmla="*/ 392 w 561758"/>
                <a:gd name="connsiteY5" fmla="*/ 200025 h 200025"/>
                <a:gd name="connsiteX6" fmla="*/ 38492 w 561758"/>
                <a:gd name="connsiteY6" fmla="*/ 0 h 200025"/>
                <a:gd name="connsiteX7" fmla="*/ 38492 w 561758"/>
                <a:gd name="connsiteY7" fmla="*/ 0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758" h="200025">
                  <a:moveTo>
                    <a:pt x="38492" y="0"/>
                  </a:moveTo>
                  <a:cubicBezTo>
                    <a:pt x="48017" y="27623"/>
                    <a:pt x="74687" y="41910"/>
                    <a:pt x="102310" y="53340"/>
                  </a:cubicBezTo>
                  <a:cubicBezTo>
                    <a:pt x="166127" y="82868"/>
                    <a:pt x="360437" y="167640"/>
                    <a:pt x="557605" y="189548"/>
                  </a:cubicBezTo>
                  <a:cubicBezTo>
                    <a:pt x="561415" y="191452"/>
                    <a:pt x="562367" y="192405"/>
                    <a:pt x="561415" y="195263"/>
                  </a:cubicBezTo>
                  <a:cubicBezTo>
                    <a:pt x="560462" y="196215"/>
                    <a:pt x="558558" y="198120"/>
                    <a:pt x="557605" y="198120"/>
                  </a:cubicBezTo>
                  <a:cubicBezTo>
                    <a:pt x="371867" y="199073"/>
                    <a:pt x="186130" y="199073"/>
                    <a:pt x="392" y="200025"/>
                  </a:cubicBezTo>
                  <a:cubicBezTo>
                    <a:pt x="-3417" y="129540"/>
                    <a:pt x="21348" y="65723"/>
                    <a:pt x="38492" y="0"/>
                  </a:cubicBezTo>
                  <a:lnTo>
                    <a:pt x="38492" y="0"/>
                  </a:lnTo>
                  <a:close/>
                </a:path>
              </a:pathLst>
            </a:custGeom>
            <a:solidFill>
              <a:srgbClr val="383843"/>
            </a:solidFill>
            <a:ln w="9525" cap="flat">
              <a:noFill/>
              <a:prstDash val="solid"/>
              <a:miter/>
            </a:ln>
          </p:spPr>
          <p:txBody>
            <a:bodyPr rtlCol="0" anchor="ctr"/>
            <a:lstStyle/>
            <a:p>
              <a:endParaRPr lang="en-US"/>
            </a:p>
          </p:txBody>
        </p:sp>
        <p:sp>
          <p:nvSpPr>
            <p:cNvPr id="42" name="Freeform: Shape 184">
              <a:extLst>
                <a:ext uri="{FF2B5EF4-FFF2-40B4-BE49-F238E27FC236}">
                  <a16:creationId xmlns:a16="http://schemas.microsoft.com/office/drawing/2014/main" id="{417C4F9C-3053-4643-8F39-D5F6404DE742}"/>
                </a:ext>
              </a:extLst>
            </p:cNvPr>
            <p:cNvSpPr/>
            <p:nvPr/>
          </p:nvSpPr>
          <p:spPr>
            <a:xfrm>
              <a:off x="5963204" y="5737166"/>
              <a:ext cx="387107" cy="137222"/>
            </a:xfrm>
            <a:custGeom>
              <a:avLst/>
              <a:gdLst>
                <a:gd name="connsiteX0" fmla="*/ 746995 w 753143"/>
                <a:gd name="connsiteY0" fmla="*/ 200025 h 266974"/>
                <a:gd name="connsiteX1" fmla="*/ 614598 w 753143"/>
                <a:gd name="connsiteY1" fmla="*/ 123825 h 266974"/>
                <a:gd name="connsiteX2" fmla="*/ 341230 w 753143"/>
                <a:gd name="connsiteY2" fmla="*/ 26670 h 266974"/>
                <a:gd name="connsiteX3" fmla="*/ 295510 w 753143"/>
                <a:gd name="connsiteY3" fmla="*/ 0 h 266974"/>
                <a:gd name="connsiteX4" fmla="*/ 288843 w 753143"/>
                <a:gd name="connsiteY4" fmla="*/ 5715 h 266974"/>
                <a:gd name="connsiteX5" fmla="*/ 82150 w 753143"/>
                <a:gd name="connsiteY5" fmla="*/ 13335 h 266974"/>
                <a:gd name="connsiteX6" fmla="*/ 82150 w 753143"/>
                <a:gd name="connsiteY6" fmla="*/ 13335 h 266974"/>
                <a:gd name="connsiteX7" fmla="*/ 82150 w 753143"/>
                <a:gd name="connsiteY7" fmla="*/ 13335 h 266974"/>
                <a:gd name="connsiteX8" fmla="*/ 38335 w 753143"/>
                <a:gd name="connsiteY8" fmla="*/ 66675 h 266974"/>
                <a:gd name="connsiteX9" fmla="*/ 235 w 753143"/>
                <a:gd name="connsiteY9" fmla="*/ 266700 h 266974"/>
                <a:gd name="connsiteX10" fmla="*/ 703180 w 753143"/>
                <a:gd name="connsiteY10" fmla="*/ 266700 h 266974"/>
                <a:gd name="connsiteX11" fmla="*/ 746995 w 753143"/>
                <a:gd name="connsiteY11" fmla="*/ 200025 h 266974"/>
                <a:gd name="connsiteX12" fmla="*/ 746995 w 753143"/>
                <a:gd name="connsiteY12" fmla="*/ 200025 h 266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3143" h="266974">
                  <a:moveTo>
                    <a:pt x="746995" y="200025"/>
                  </a:moveTo>
                  <a:cubicBezTo>
                    <a:pt x="723182" y="136207"/>
                    <a:pt x="671748" y="125730"/>
                    <a:pt x="614598" y="123825"/>
                  </a:cubicBezTo>
                  <a:cubicBezTo>
                    <a:pt x="514585" y="118110"/>
                    <a:pt x="422193" y="89535"/>
                    <a:pt x="341230" y="26670"/>
                  </a:cubicBezTo>
                  <a:cubicBezTo>
                    <a:pt x="326943" y="15240"/>
                    <a:pt x="312655" y="5715"/>
                    <a:pt x="295510" y="0"/>
                  </a:cubicBezTo>
                  <a:cubicBezTo>
                    <a:pt x="293605" y="1905"/>
                    <a:pt x="291700" y="3810"/>
                    <a:pt x="288843" y="5715"/>
                  </a:cubicBezTo>
                  <a:cubicBezTo>
                    <a:pt x="221215" y="35243"/>
                    <a:pt x="151682" y="20002"/>
                    <a:pt x="82150" y="13335"/>
                  </a:cubicBezTo>
                  <a:lnTo>
                    <a:pt x="82150" y="13335"/>
                  </a:lnTo>
                  <a:lnTo>
                    <a:pt x="82150" y="13335"/>
                  </a:lnTo>
                  <a:cubicBezTo>
                    <a:pt x="41193" y="7620"/>
                    <a:pt x="41193" y="39052"/>
                    <a:pt x="38335" y="66675"/>
                  </a:cubicBezTo>
                  <a:cubicBezTo>
                    <a:pt x="21190" y="132398"/>
                    <a:pt x="-2622" y="196215"/>
                    <a:pt x="235" y="266700"/>
                  </a:cubicBezTo>
                  <a:cubicBezTo>
                    <a:pt x="165970" y="265748"/>
                    <a:pt x="651745" y="267652"/>
                    <a:pt x="703180" y="266700"/>
                  </a:cubicBezTo>
                  <a:cubicBezTo>
                    <a:pt x="746995" y="265748"/>
                    <a:pt x="763188" y="243840"/>
                    <a:pt x="746995" y="200025"/>
                  </a:cubicBezTo>
                  <a:lnTo>
                    <a:pt x="746995" y="200025"/>
                  </a:lnTo>
                  <a:close/>
                </a:path>
              </a:pathLst>
            </a:custGeom>
            <a:solidFill>
              <a:schemeClr val="accent4">
                <a:lumMod val="50000"/>
              </a:schemeClr>
            </a:solidFill>
            <a:ln w="9525" cap="flat">
              <a:noFill/>
              <a:prstDash val="solid"/>
              <a:miter/>
            </a:ln>
          </p:spPr>
          <p:txBody>
            <a:bodyPr rtlCol="0" anchor="ctr"/>
            <a:lstStyle/>
            <a:p>
              <a:endParaRPr lang="en-US" dirty="0"/>
            </a:p>
          </p:txBody>
        </p:sp>
        <p:sp>
          <p:nvSpPr>
            <p:cNvPr id="43" name="Freeform: Shape 185">
              <a:extLst>
                <a:ext uri="{FF2B5EF4-FFF2-40B4-BE49-F238E27FC236}">
                  <a16:creationId xmlns:a16="http://schemas.microsoft.com/office/drawing/2014/main" id="{77456149-34A3-4DF2-B5D3-E30FDCED015E}"/>
                </a:ext>
              </a:extLst>
            </p:cNvPr>
            <p:cNvSpPr/>
            <p:nvPr/>
          </p:nvSpPr>
          <p:spPr>
            <a:xfrm>
              <a:off x="4612588" y="3842347"/>
              <a:ext cx="572803" cy="5032"/>
            </a:xfrm>
            <a:custGeom>
              <a:avLst/>
              <a:gdLst>
                <a:gd name="connsiteX0" fmla="*/ 1114425 w 1114425"/>
                <a:gd name="connsiteY0" fmla="*/ 1270 h 9790"/>
                <a:gd name="connsiteX1" fmla="*/ 1062990 w 1114425"/>
                <a:gd name="connsiteY1" fmla="*/ 8890 h 9790"/>
                <a:gd name="connsiteX2" fmla="*/ 0 w 1114425"/>
                <a:gd name="connsiteY2" fmla="*/ 8890 h 9790"/>
                <a:gd name="connsiteX3" fmla="*/ 46672 w 1114425"/>
                <a:gd name="connsiteY3" fmla="*/ 317 h 9790"/>
                <a:gd name="connsiteX4" fmla="*/ 1114425 w 1114425"/>
                <a:gd name="connsiteY4" fmla="*/ 1270 h 9790"/>
                <a:gd name="connsiteX5" fmla="*/ 1114425 w 1114425"/>
                <a:gd name="connsiteY5" fmla="*/ 1270 h 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4425" h="9790">
                  <a:moveTo>
                    <a:pt x="1114425" y="1270"/>
                  </a:moveTo>
                  <a:cubicBezTo>
                    <a:pt x="1099185" y="13652"/>
                    <a:pt x="1080135" y="8890"/>
                    <a:pt x="1062990" y="8890"/>
                  </a:cubicBezTo>
                  <a:cubicBezTo>
                    <a:pt x="708660" y="8890"/>
                    <a:pt x="354330" y="8890"/>
                    <a:pt x="0" y="8890"/>
                  </a:cubicBezTo>
                  <a:cubicBezTo>
                    <a:pt x="13335" y="-2540"/>
                    <a:pt x="30480" y="317"/>
                    <a:pt x="46672" y="317"/>
                  </a:cubicBezTo>
                  <a:cubicBezTo>
                    <a:pt x="402908" y="317"/>
                    <a:pt x="759143" y="1270"/>
                    <a:pt x="1114425" y="1270"/>
                  </a:cubicBezTo>
                  <a:lnTo>
                    <a:pt x="1114425" y="1270"/>
                  </a:lnTo>
                  <a:close/>
                </a:path>
              </a:pathLst>
            </a:custGeom>
            <a:solidFill>
              <a:srgbClr val="DBE0F0"/>
            </a:solidFill>
            <a:ln w="9525" cap="flat">
              <a:noFill/>
              <a:prstDash val="solid"/>
              <a:miter/>
            </a:ln>
          </p:spPr>
          <p:txBody>
            <a:bodyPr rtlCol="0" anchor="ctr"/>
            <a:lstStyle/>
            <a:p>
              <a:endParaRPr lang="en-US"/>
            </a:p>
          </p:txBody>
        </p:sp>
        <p:sp>
          <p:nvSpPr>
            <p:cNvPr id="44" name="Freeform: Shape 186">
              <a:extLst>
                <a:ext uri="{FF2B5EF4-FFF2-40B4-BE49-F238E27FC236}">
                  <a16:creationId xmlns:a16="http://schemas.microsoft.com/office/drawing/2014/main" id="{5E1BC668-36E8-4BFF-AD98-14BA1AE8F29D}"/>
                </a:ext>
              </a:extLst>
            </p:cNvPr>
            <p:cNvSpPr/>
            <p:nvPr/>
          </p:nvSpPr>
          <p:spPr>
            <a:xfrm>
              <a:off x="7378356" y="3235437"/>
              <a:ext cx="10023" cy="44061"/>
            </a:xfrm>
            <a:custGeom>
              <a:avLst/>
              <a:gdLst>
                <a:gd name="connsiteX0" fmla="*/ 7308 w 19499"/>
                <a:gd name="connsiteY0" fmla="*/ 85725 h 85725"/>
                <a:gd name="connsiteX1" fmla="*/ 16833 w 19499"/>
                <a:gd name="connsiteY1" fmla="*/ 0 h 85725"/>
                <a:gd name="connsiteX2" fmla="*/ 7308 w 19499"/>
                <a:gd name="connsiteY2" fmla="*/ 85725 h 85725"/>
                <a:gd name="connsiteX3" fmla="*/ 7308 w 19499"/>
                <a:gd name="connsiteY3" fmla="*/ 85725 h 85725"/>
              </a:gdLst>
              <a:ahLst/>
              <a:cxnLst>
                <a:cxn ang="0">
                  <a:pos x="connsiteX0" y="connsiteY0"/>
                </a:cxn>
                <a:cxn ang="0">
                  <a:pos x="connsiteX1" y="connsiteY1"/>
                </a:cxn>
                <a:cxn ang="0">
                  <a:pos x="connsiteX2" y="connsiteY2"/>
                </a:cxn>
                <a:cxn ang="0">
                  <a:pos x="connsiteX3" y="connsiteY3"/>
                </a:cxn>
              </a:cxnLst>
              <a:rect l="l" t="t" r="r" b="b"/>
              <a:pathLst>
                <a:path w="19499" h="85725">
                  <a:moveTo>
                    <a:pt x="7308" y="85725"/>
                  </a:moveTo>
                  <a:cubicBezTo>
                    <a:pt x="-9837" y="54292"/>
                    <a:pt x="7308" y="27622"/>
                    <a:pt x="16833" y="0"/>
                  </a:cubicBezTo>
                  <a:cubicBezTo>
                    <a:pt x="26358" y="29528"/>
                    <a:pt x="7308" y="56197"/>
                    <a:pt x="7308" y="85725"/>
                  </a:cubicBezTo>
                  <a:lnTo>
                    <a:pt x="7308" y="85725"/>
                  </a:lnTo>
                  <a:close/>
                </a:path>
              </a:pathLst>
            </a:custGeom>
            <a:solidFill>
              <a:srgbClr val="414053"/>
            </a:solidFill>
            <a:ln w="9525" cap="flat">
              <a:noFill/>
              <a:prstDash val="solid"/>
              <a:miter/>
            </a:ln>
          </p:spPr>
          <p:txBody>
            <a:bodyPr rtlCol="0" anchor="ctr"/>
            <a:lstStyle/>
            <a:p>
              <a:endParaRPr lang="en-US"/>
            </a:p>
          </p:txBody>
        </p:sp>
        <p:sp>
          <p:nvSpPr>
            <p:cNvPr id="45" name="Freeform: Shape 187">
              <a:extLst>
                <a:ext uri="{FF2B5EF4-FFF2-40B4-BE49-F238E27FC236}">
                  <a16:creationId xmlns:a16="http://schemas.microsoft.com/office/drawing/2014/main" id="{65ED27B4-51C9-4B6E-9213-8198A88A9907}"/>
                </a:ext>
              </a:extLst>
            </p:cNvPr>
            <p:cNvSpPr/>
            <p:nvPr/>
          </p:nvSpPr>
          <p:spPr>
            <a:xfrm>
              <a:off x="5930523" y="3710532"/>
              <a:ext cx="324098" cy="131564"/>
            </a:xfrm>
            <a:custGeom>
              <a:avLst/>
              <a:gdLst>
                <a:gd name="connsiteX0" fmla="*/ 0 w 630554"/>
                <a:gd name="connsiteY0" fmla="*/ 254866 h 255965"/>
                <a:gd name="connsiteX1" fmla="*/ 952 w 630554"/>
                <a:gd name="connsiteY1" fmla="*/ 195811 h 255965"/>
                <a:gd name="connsiteX2" fmla="*/ 180022 w 630554"/>
                <a:gd name="connsiteY2" fmla="*/ 9121 h 255965"/>
                <a:gd name="connsiteX3" fmla="*/ 455295 w 630554"/>
                <a:gd name="connsiteY3" fmla="*/ 22456 h 255965"/>
                <a:gd name="connsiteX4" fmla="*/ 568642 w 630554"/>
                <a:gd name="connsiteY4" fmla="*/ 46269 h 255965"/>
                <a:gd name="connsiteX5" fmla="*/ 630555 w 630554"/>
                <a:gd name="connsiteY5" fmla="*/ 115801 h 255965"/>
                <a:gd name="connsiteX6" fmla="*/ 593407 w 630554"/>
                <a:gd name="connsiteY6" fmla="*/ 135803 h 255965"/>
                <a:gd name="connsiteX7" fmla="*/ 461010 w 630554"/>
                <a:gd name="connsiteY7" fmla="*/ 135803 h 255965"/>
                <a:gd name="connsiteX8" fmla="*/ 331470 w 630554"/>
                <a:gd name="connsiteY8" fmla="*/ 189144 h 255965"/>
                <a:gd name="connsiteX9" fmla="*/ 294322 w 630554"/>
                <a:gd name="connsiteY9" fmla="*/ 254866 h 255965"/>
                <a:gd name="connsiteX10" fmla="*/ 0 w 630554"/>
                <a:gd name="connsiteY10" fmla="*/ 254866 h 25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0554" h="255965">
                  <a:moveTo>
                    <a:pt x="0" y="254866"/>
                  </a:moveTo>
                  <a:cubicBezTo>
                    <a:pt x="0" y="252009"/>
                    <a:pt x="952" y="198669"/>
                    <a:pt x="952" y="195811"/>
                  </a:cubicBezTo>
                  <a:cubicBezTo>
                    <a:pt x="26670" y="40553"/>
                    <a:pt x="27622" y="43411"/>
                    <a:pt x="180022" y="9121"/>
                  </a:cubicBezTo>
                  <a:cubicBezTo>
                    <a:pt x="273367" y="-12786"/>
                    <a:pt x="363855" y="10074"/>
                    <a:pt x="455295" y="22456"/>
                  </a:cubicBezTo>
                  <a:cubicBezTo>
                    <a:pt x="493395" y="27219"/>
                    <a:pt x="532447" y="31028"/>
                    <a:pt x="568642" y="46269"/>
                  </a:cubicBezTo>
                  <a:cubicBezTo>
                    <a:pt x="601027" y="59603"/>
                    <a:pt x="623888" y="80559"/>
                    <a:pt x="630555" y="115801"/>
                  </a:cubicBezTo>
                  <a:cubicBezTo>
                    <a:pt x="627697" y="140566"/>
                    <a:pt x="608647" y="135803"/>
                    <a:pt x="593407" y="135803"/>
                  </a:cubicBezTo>
                  <a:cubicBezTo>
                    <a:pt x="549592" y="136756"/>
                    <a:pt x="505777" y="139614"/>
                    <a:pt x="461010" y="135803"/>
                  </a:cubicBezTo>
                  <a:cubicBezTo>
                    <a:pt x="406717" y="131041"/>
                    <a:pt x="366713" y="151044"/>
                    <a:pt x="331470" y="189144"/>
                  </a:cubicBezTo>
                  <a:cubicBezTo>
                    <a:pt x="324802" y="196764"/>
                    <a:pt x="302895" y="222481"/>
                    <a:pt x="294322" y="254866"/>
                  </a:cubicBezTo>
                  <a:cubicBezTo>
                    <a:pt x="207645" y="256771"/>
                    <a:pt x="48577" y="255819"/>
                    <a:pt x="0" y="254866"/>
                  </a:cubicBezTo>
                  <a:close/>
                </a:path>
              </a:pathLst>
            </a:custGeom>
            <a:solidFill>
              <a:srgbClr val="F9BA99"/>
            </a:solidFill>
            <a:ln w="4506" cap="flat">
              <a:noFill/>
              <a:prstDash val="solid"/>
              <a:miter/>
            </a:ln>
          </p:spPr>
          <p:txBody>
            <a:bodyPr rtlCol="0" anchor="ctr"/>
            <a:lstStyle/>
            <a:p>
              <a:endParaRPr lang="en-US"/>
            </a:p>
          </p:txBody>
        </p:sp>
        <p:sp>
          <p:nvSpPr>
            <p:cNvPr id="46" name="Freeform: Shape 188">
              <a:extLst>
                <a:ext uri="{FF2B5EF4-FFF2-40B4-BE49-F238E27FC236}">
                  <a16:creationId xmlns:a16="http://schemas.microsoft.com/office/drawing/2014/main" id="{7409356F-085B-44FA-81FF-07D6C06A30E1}"/>
                </a:ext>
              </a:extLst>
            </p:cNvPr>
            <p:cNvSpPr/>
            <p:nvPr/>
          </p:nvSpPr>
          <p:spPr>
            <a:xfrm>
              <a:off x="6829847" y="3460633"/>
              <a:ext cx="102841" cy="122402"/>
            </a:xfrm>
            <a:custGeom>
              <a:avLst/>
              <a:gdLst>
                <a:gd name="connsiteX0" fmla="*/ 200073 w 200085"/>
                <a:gd name="connsiteY0" fmla="*/ 99076 h 238141"/>
                <a:gd name="connsiteX1" fmla="*/ 85773 w 200085"/>
                <a:gd name="connsiteY1" fmla="*/ 238141 h 238141"/>
                <a:gd name="connsiteX2" fmla="*/ 48 w 200085"/>
                <a:gd name="connsiteY2" fmla="*/ 140986 h 238141"/>
                <a:gd name="connsiteX3" fmla="*/ 112443 w 200085"/>
                <a:gd name="connsiteY3" fmla="*/ 16 h 238141"/>
                <a:gd name="connsiteX4" fmla="*/ 200073 w 200085"/>
                <a:gd name="connsiteY4" fmla="*/ 99076 h 238141"/>
                <a:gd name="connsiteX5" fmla="*/ 200073 w 200085"/>
                <a:gd name="connsiteY5" fmla="*/ 99076 h 238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085" h="238141">
                  <a:moveTo>
                    <a:pt x="200073" y="99076"/>
                  </a:moveTo>
                  <a:cubicBezTo>
                    <a:pt x="201025" y="171466"/>
                    <a:pt x="145781" y="238141"/>
                    <a:pt x="85773" y="238141"/>
                  </a:cubicBezTo>
                  <a:cubicBezTo>
                    <a:pt x="37195" y="238141"/>
                    <a:pt x="2906" y="198136"/>
                    <a:pt x="48" y="140986"/>
                  </a:cubicBezTo>
                  <a:cubicBezTo>
                    <a:pt x="-1857" y="70501"/>
                    <a:pt x="53388" y="969"/>
                    <a:pt x="112443" y="16"/>
                  </a:cubicBezTo>
                  <a:cubicBezTo>
                    <a:pt x="163878" y="-936"/>
                    <a:pt x="200073" y="40021"/>
                    <a:pt x="200073" y="99076"/>
                  </a:cubicBezTo>
                  <a:lnTo>
                    <a:pt x="200073" y="99076"/>
                  </a:lnTo>
                  <a:close/>
                </a:path>
              </a:pathLst>
            </a:custGeom>
            <a:solidFill>
              <a:srgbClr val="E8ECF4"/>
            </a:solidFill>
            <a:ln w="9525" cap="flat">
              <a:noFill/>
              <a:prstDash val="solid"/>
              <a:miter/>
            </a:ln>
          </p:spPr>
          <p:txBody>
            <a:bodyPr rtlCol="0" anchor="ctr"/>
            <a:lstStyle/>
            <a:p>
              <a:endParaRPr lang="en-US"/>
            </a:p>
          </p:txBody>
        </p:sp>
        <p:sp>
          <p:nvSpPr>
            <p:cNvPr id="47" name="Freeform: Shape 189">
              <a:extLst>
                <a:ext uri="{FF2B5EF4-FFF2-40B4-BE49-F238E27FC236}">
                  <a16:creationId xmlns:a16="http://schemas.microsoft.com/office/drawing/2014/main" id="{6B064D2D-4AF9-43C7-B9BC-6B428B31F3DC}"/>
                </a:ext>
              </a:extLst>
            </p:cNvPr>
            <p:cNvSpPr/>
            <p:nvPr/>
          </p:nvSpPr>
          <p:spPr>
            <a:xfrm>
              <a:off x="5351846" y="4180561"/>
              <a:ext cx="806330" cy="377079"/>
            </a:xfrm>
            <a:custGeom>
              <a:avLst/>
              <a:gdLst>
                <a:gd name="connsiteX0" fmla="*/ 0 w 1568767"/>
                <a:gd name="connsiteY0" fmla="*/ 11906 h 733633"/>
                <a:gd name="connsiteX1" fmla="*/ 64770 w 1568767"/>
                <a:gd name="connsiteY1" fmla="*/ 8096 h 733633"/>
                <a:gd name="connsiteX2" fmla="*/ 289560 w 1568767"/>
                <a:gd name="connsiteY2" fmla="*/ 70961 h 733633"/>
                <a:gd name="connsiteX3" fmla="*/ 400050 w 1568767"/>
                <a:gd name="connsiteY3" fmla="*/ 113824 h 733633"/>
                <a:gd name="connsiteX4" fmla="*/ 557213 w 1568767"/>
                <a:gd name="connsiteY4" fmla="*/ 155734 h 733633"/>
                <a:gd name="connsiteX5" fmla="*/ 623888 w 1568767"/>
                <a:gd name="connsiteY5" fmla="*/ 235744 h 733633"/>
                <a:gd name="connsiteX6" fmla="*/ 623888 w 1568767"/>
                <a:gd name="connsiteY6" fmla="*/ 276701 h 733633"/>
                <a:gd name="connsiteX7" fmla="*/ 632460 w 1568767"/>
                <a:gd name="connsiteY7" fmla="*/ 269081 h 733633"/>
                <a:gd name="connsiteX8" fmla="*/ 635318 w 1568767"/>
                <a:gd name="connsiteY8" fmla="*/ 254794 h 733633"/>
                <a:gd name="connsiteX9" fmla="*/ 743903 w 1568767"/>
                <a:gd name="connsiteY9" fmla="*/ 479584 h 733633"/>
                <a:gd name="connsiteX10" fmla="*/ 992505 w 1568767"/>
                <a:gd name="connsiteY10" fmla="*/ 584359 h 733633"/>
                <a:gd name="connsiteX11" fmla="*/ 1479232 w 1568767"/>
                <a:gd name="connsiteY11" fmla="*/ 588169 h 733633"/>
                <a:gd name="connsiteX12" fmla="*/ 1568768 w 1568767"/>
                <a:gd name="connsiteY12" fmla="*/ 661511 h 733633"/>
                <a:gd name="connsiteX13" fmla="*/ 1018222 w 1568767"/>
                <a:gd name="connsiteY13" fmla="*/ 729139 h 733633"/>
                <a:gd name="connsiteX14" fmla="*/ 508635 w 1568767"/>
                <a:gd name="connsiteY14" fmla="*/ 567214 h 733633"/>
                <a:gd name="connsiteX15" fmla="*/ 32385 w 1568767"/>
                <a:gd name="connsiteY15" fmla="*/ 88106 h 733633"/>
                <a:gd name="connsiteX16" fmla="*/ 0 w 1568767"/>
                <a:gd name="connsiteY16" fmla="*/ 11906 h 733633"/>
                <a:gd name="connsiteX17" fmla="*/ 0 w 1568767"/>
                <a:gd name="connsiteY17" fmla="*/ 11906 h 733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68767" h="733633">
                  <a:moveTo>
                    <a:pt x="0" y="11906"/>
                  </a:moveTo>
                  <a:cubicBezTo>
                    <a:pt x="20955" y="-5239"/>
                    <a:pt x="39053" y="-1429"/>
                    <a:pt x="64770" y="8096"/>
                  </a:cubicBezTo>
                  <a:cubicBezTo>
                    <a:pt x="137160" y="35719"/>
                    <a:pt x="210503" y="63341"/>
                    <a:pt x="289560" y="70961"/>
                  </a:cubicBezTo>
                  <a:cubicBezTo>
                    <a:pt x="329565" y="74771"/>
                    <a:pt x="367665" y="87154"/>
                    <a:pt x="400050" y="113824"/>
                  </a:cubicBezTo>
                  <a:cubicBezTo>
                    <a:pt x="445770" y="150971"/>
                    <a:pt x="502920" y="152876"/>
                    <a:pt x="557213" y="155734"/>
                  </a:cubicBezTo>
                  <a:cubicBezTo>
                    <a:pt x="614363" y="158591"/>
                    <a:pt x="630555" y="184309"/>
                    <a:pt x="623888" y="235744"/>
                  </a:cubicBezTo>
                  <a:cubicBezTo>
                    <a:pt x="621983" y="248126"/>
                    <a:pt x="623888" y="261461"/>
                    <a:pt x="623888" y="276701"/>
                  </a:cubicBezTo>
                  <a:cubicBezTo>
                    <a:pt x="628650" y="272891"/>
                    <a:pt x="631508" y="270986"/>
                    <a:pt x="632460" y="269081"/>
                  </a:cubicBezTo>
                  <a:cubicBezTo>
                    <a:pt x="634365" y="264319"/>
                    <a:pt x="634365" y="259556"/>
                    <a:pt x="635318" y="254794"/>
                  </a:cubicBezTo>
                  <a:cubicBezTo>
                    <a:pt x="651510" y="339566"/>
                    <a:pt x="680085" y="417671"/>
                    <a:pt x="743903" y="479584"/>
                  </a:cubicBezTo>
                  <a:cubicBezTo>
                    <a:pt x="813435" y="547211"/>
                    <a:pt x="895350" y="584359"/>
                    <a:pt x="992505" y="584359"/>
                  </a:cubicBezTo>
                  <a:cubicBezTo>
                    <a:pt x="1155382" y="585311"/>
                    <a:pt x="1317307" y="586264"/>
                    <a:pt x="1479232" y="588169"/>
                  </a:cubicBezTo>
                  <a:cubicBezTo>
                    <a:pt x="1537335" y="589121"/>
                    <a:pt x="1558290" y="606266"/>
                    <a:pt x="1568768" y="661511"/>
                  </a:cubicBezTo>
                  <a:cubicBezTo>
                    <a:pt x="1389698" y="724376"/>
                    <a:pt x="1204913" y="743426"/>
                    <a:pt x="1018222" y="729139"/>
                  </a:cubicBezTo>
                  <a:cubicBezTo>
                    <a:pt x="836295" y="714851"/>
                    <a:pt x="665797" y="658654"/>
                    <a:pt x="508635" y="567214"/>
                  </a:cubicBezTo>
                  <a:cubicBezTo>
                    <a:pt x="308610" y="450056"/>
                    <a:pt x="149542" y="290036"/>
                    <a:pt x="32385" y="88106"/>
                  </a:cubicBezTo>
                  <a:cubicBezTo>
                    <a:pt x="20003" y="63341"/>
                    <a:pt x="4763" y="39529"/>
                    <a:pt x="0" y="11906"/>
                  </a:cubicBezTo>
                  <a:lnTo>
                    <a:pt x="0" y="11906"/>
                  </a:lnTo>
                  <a:close/>
                </a:path>
              </a:pathLst>
            </a:custGeom>
            <a:solidFill>
              <a:schemeClr val="accent4">
                <a:lumMod val="50000"/>
              </a:schemeClr>
            </a:solidFill>
            <a:ln w="9525" cap="flat">
              <a:noFill/>
              <a:prstDash val="solid"/>
              <a:miter/>
            </a:ln>
          </p:spPr>
          <p:txBody>
            <a:bodyPr rtlCol="0" anchor="ctr"/>
            <a:lstStyle/>
            <a:p>
              <a:endParaRPr lang="en-US"/>
            </a:p>
          </p:txBody>
        </p:sp>
        <p:sp>
          <p:nvSpPr>
            <p:cNvPr id="48" name="Freeform: Shape 190">
              <a:extLst>
                <a:ext uri="{FF2B5EF4-FFF2-40B4-BE49-F238E27FC236}">
                  <a16:creationId xmlns:a16="http://schemas.microsoft.com/office/drawing/2014/main" id="{D4DA4F0C-5FBB-4FDE-AE60-69BBCFD9CFD0}"/>
                </a:ext>
              </a:extLst>
            </p:cNvPr>
            <p:cNvSpPr/>
            <p:nvPr/>
          </p:nvSpPr>
          <p:spPr>
            <a:xfrm>
              <a:off x="5611321" y="3852302"/>
              <a:ext cx="259475" cy="4896"/>
            </a:xfrm>
            <a:custGeom>
              <a:avLst/>
              <a:gdLst>
                <a:gd name="connsiteX0" fmla="*/ 504825 w 504825"/>
                <a:gd name="connsiteY0" fmla="*/ 9525 h 9525"/>
                <a:gd name="connsiteX1" fmla="*/ 0 w 504825"/>
                <a:gd name="connsiteY1" fmla="*/ 9525 h 9525"/>
                <a:gd name="connsiteX2" fmla="*/ 0 w 504825"/>
                <a:gd name="connsiteY2" fmla="*/ 0 h 9525"/>
                <a:gd name="connsiteX3" fmla="*/ 504825 w 504825"/>
                <a:gd name="connsiteY3" fmla="*/ 0 h 9525"/>
                <a:gd name="connsiteX4" fmla="*/ 504825 w 504825"/>
                <a:gd name="connsiteY4" fmla="*/ 9525 h 9525"/>
                <a:gd name="connsiteX5" fmla="*/ 504825 w 504825"/>
                <a:gd name="connsiteY5" fmla="*/ 9525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825" h="9525">
                  <a:moveTo>
                    <a:pt x="504825" y="9525"/>
                  </a:moveTo>
                  <a:cubicBezTo>
                    <a:pt x="336233" y="9525"/>
                    <a:pt x="168592" y="9525"/>
                    <a:pt x="0" y="9525"/>
                  </a:cubicBezTo>
                  <a:cubicBezTo>
                    <a:pt x="0" y="6668"/>
                    <a:pt x="0" y="2857"/>
                    <a:pt x="0" y="0"/>
                  </a:cubicBezTo>
                  <a:cubicBezTo>
                    <a:pt x="168592" y="0"/>
                    <a:pt x="336233" y="0"/>
                    <a:pt x="504825" y="0"/>
                  </a:cubicBezTo>
                  <a:cubicBezTo>
                    <a:pt x="504825" y="2857"/>
                    <a:pt x="504825" y="5715"/>
                    <a:pt x="504825" y="9525"/>
                  </a:cubicBezTo>
                  <a:lnTo>
                    <a:pt x="504825" y="9525"/>
                  </a:lnTo>
                  <a:close/>
                </a:path>
              </a:pathLst>
            </a:custGeom>
            <a:solidFill>
              <a:srgbClr val="DBE0F0"/>
            </a:solidFill>
            <a:ln w="9525" cap="flat">
              <a:noFill/>
              <a:prstDash val="solid"/>
              <a:miter/>
            </a:ln>
          </p:spPr>
          <p:txBody>
            <a:bodyPr rtlCol="0" anchor="ctr"/>
            <a:lstStyle/>
            <a:p>
              <a:endParaRPr lang="en-US"/>
            </a:p>
          </p:txBody>
        </p:sp>
        <p:sp>
          <p:nvSpPr>
            <p:cNvPr id="49" name="Freeform: Shape 191">
              <a:extLst>
                <a:ext uri="{FF2B5EF4-FFF2-40B4-BE49-F238E27FC236}">
                  <a16:creationId xmlns:a16="http://schemas.microsoft.com/office/drawing/2014/main" id="{4C6DC69C-D86A-4CF9-BC78-1EC88E05E683}"/>
                </a:ext>
              </a:extLst>
            </p:cNvPr>
            <p:cNvSpPr/>
            <p:nvPr/>
          </p:nvSpPr>
          <p:spPr>
            <a:xfrm>
              <a:off x="6110197" y="3852302"/>
              <a:ext cx="220308" cy="4896"/>
            </a:xfrm>
            <a:custGeom>
              <a:avLst/>
              <a:gdLst>
                <a:gd name="connsiteX0" fmla="*/ 953 w 428625"/>
                <a:gd name="connsiteY0" fmla="*/ 0 h 9525"/>
                <a:gd name="connsiteX1" fmla="*/ 428625 w 428625"/>
                <a:gd name="connsiteY1" fmla="*/ 0 h 9525"/>
                <a:gd name="connsiteX2" fmla="*/ 428625 w 428625"/>
                <a:gd name="connsiteY2" fmla="*/ 9525 h 9525"/>
                <a:gd name="connsiteX3" fmla="*/ 0 w 428625"/>
                <a:gd name="connsiteY3" fmla="*/ 9525 h 9525"/>
                <a:gd name="connsiteX4" fmla="*/ 953 w 428625"/>
                <a:gd name="connsiteY4" fmla="*/ 0 h 9525"/>
                <a:gd name="connsiteX5" fmla="*/ 953 w 428625"/>
                <a:gd name="connsiteY5" fmla="*/ 0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625" h="9525">
                  <a:moveTo>
                    <a:pt x="953" y="0"/>
                  </a:moveTo>
                  <a:cubicBezTo>
                    <a:pt x="143828" y="0"/>
                    <a:pt x="286703" y="0"/>
                    <a:pt x="428625" y="0"/>
                  </a:cubicBezTo>
                  <a:cubicBezTo>
                    <a:pt x="428625" y="2857"/>
                    <a:pt x="428625" y="6668"/>
                    <a:pt x="428625" y="9525"/>
                  </a:cubicBezTo>
                  <a:cubicBezTo>
                    <a:pt x="285750" y="9525"/>
                    <a:pt x="142875" y="9525"/>
                    <a:pt x="0" y="9525"/>
                  </a:cubicBezTo>
                  <a:cubicBezTo>
                    <a:pt x="953" y="6668"/>
                    <a:pt x="953" y="3810"/>
                    <a:pt x="953" y="0"/>
                  </a:cubicBezTo>
                  <a:lnTo>
                    <a:pt x="953" y="0"/>
                  </a:lnTo>
                  <a:close/>
                </a:path>
              </a:pathLst>
            </a:custGeom>
            <a:solidFill>
              <a:srgbClr val="DBE0F0"/>
            </a:solidFill>
            <a:ln w="9525" cap="flat">
              <a:noFill/>
              <a:prstDash val="solid"/>
              <a:miter/>
            </a:ln>
          </p:spPr>
          <p:txBody>
            <a:bodyPr rtlCol="0" anchor="ctr"/>
            <a:lstStyle/>
            <a:p>
              <a:endParaRPr lang="en-US"/>
            </a:p>
          </p:txBody>
        </p:sp>
        <p:sp>
          <p:nvSpPr>
            <p:cNvPr id="50" name="Freeform: Shape 192">
              <a:extLst>
                <a:ext uri="{FF2B5EF4-FFF2-40B4-BE49-F238E27FC236}">
                  <a16:creationId xmlns:a16="http://schemas.microsoft.com/office/drawing/2014/main" id="{269D01FD-E65D-422A-BC20-D0C509B890D2}"/>
                </a:ext>
              </a:extLst>
            </p:cNvPr>
            <p:cNvSpPr/>
            <p:nvPr/>
          </p:nvSpPr>
          <p:spPr>
            <a:xfrm>
              <a:off x="5870526" y="2731664"/>
              <a:ext cx="165255" cy="457790"/>
            </a:xfrm>
            <a:custGeom>
              <a:avLst/>
              <a:gdLst>
                <a:gd name="connsiteX0" fmla="*/ 78629 w 321516"/>
                <a:gd name="connsiteY0" fmla="*/ 190500 h 890661"/>
                <a:gd name="connsiteX1" fmla="*/ 8144 w 321516"/>
                <a:gd name="connsiteY1" fmla="*/ 59055 h 890661"/>
                <a:gd name="connsiteX2" fmla="*/ 81486 w 321516"/>
                <a:gd name="connsiteY2" fmla="*/ 952 h 890661"/>
                <a:gd name="connsiteX3" fmla="*/ 192929 w 321516"/>
                <a:gd name="connsiteY3" fmla="*/ 0 h 890661"/>
                <a:gd name="connsiteX4" fmla="*/ 321517 w 321516"/>
                <a:gd name="connsiteY4" fmla="*/ 875348 h 890661"/>
                <a:gd name="connsiteX5" fmla="*/ 181499 w 321516"/>
                <a:gd name="connsiteY5" fmla="*/ 879157 h 890661"/>
                <a:gd name="connsiteX6" fmla="*/ 85296 w 321516"/>
                <a:gd name="connsiteY6" fmla="*/ 796290 h 890661"/>
                <a:gd name="connsiteX7" fmla="*/ 79581 w 321516"/>
                <a:gd name="connsiteY7" fmla="*/ 724853 h 890661"/>
                <a:gd name="connsiteX8" fmla="*/ 78629 w 321516"/>
                <a:gd name="connsiteY8" fmla="*/ 190500 h 890661"/>
                <a:gd name="connsiteX9" fmla="*/ 78629 w 321516"/>
                <a:gd name="connsiteY9" fmla="*/ 190500 h 890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1516" h="890661">
                  <a:moveTo>
                    <a:pt x="78629" y="190500"/>
                  </a:moveTo>
                  <a:cubicBezTo>
                    <a:pt x="5286" y="167640"/>
                    <a:pt x="-12811" y="130493"/>
                    <a:pt x="8144" y="59055"/>
                  </a:cubicBezTo>
                  <a:cubicBezTo>
                    <a:pt x="19574" y="20955"/>
                    <a:pt x="43386" y="1905"/>
                    <a:pt x="81486" y="952"/>
                  </a:cubicBezTo>
                  <a:cubicBezTo>
                    <a:pt x="118634" y="0"/>
                    <a:pt x="155781" y="0"/>
                    <a:pt x="192929" y="0"/>
                  </a:cubicBezTo>
                  <a:cubicBezTo>
                    <a:pt x="239602" y="23813"/>
                    <a:pt x="314849" y="872490"/>
                    <a:pt x="321517" y="875348"/>
                  </a:cubicBezTo>
                  <a:cubicBezTo>
                    <a:pt x="273892" y="892493"/>
                    <a:pt x="227219" y="897255"/>
                    <a:pt x="181499" y="879157"/>
                  </a:cubicBezTo>
                  <a:cubicBezTo>
                    <a:pt x="137684" y="862013"/>
                    <a:pt x="102442" y="842010"/>
                    <a:pt x="85296" y="796290"/>
                  </a:cubicBezTo>
                  <a:cubicBezTo>
                    <a:pt x="73867" y="780098"/>
                    <a:pt x="79581" y="741998"/>
                    <a:pt x="79581" y="724853"/>
                  </a:cubicBezTo>
                  <a:cubicBezTo>
                    <a:pt x="78629" y="546735"/>
                    <a:pt x="82439" y="368618"/>
                    <a:pt x="78629" y="190500"/>
                  </a:cubicBezTo>
                  <a:lnTo>
                    <a:pt x="78629" y="190500"/>
                  </a:lnTo>
                  <a:close/>
                </a:path>
              </a:pathLst>
            </a:custGeom>
            <a:solidFill>
              <a:srgbClr val="F9A687"/>
            </a:solidFill>
            <a:ln w="4506" cap="flat">
              <a:noFill/>
              <a:prstDash val="solid"/>
              <a:miter/>
            </a:ln>
          </p:spPr>
          <p:txBody>
            <a:bodyPr rtlCol="0" anchor="ctr"/>
            <a:lstStyle/>
            <a:p>
              <a:endParaRPr lang="en-US"/>
            </a:p>
          </p:txBody>
        </p:sp>
        <p:sp>
          <p:nvSpPr>
            <p:cNvPr id="51" name="Freeform: Shape 193">
              <a:extLst>
                <a:ext uri="{FF2B5EF4-FFF2-40B4-BE49-F238E27FC236}">
                  <a16:creationId xmlns:a16="http://schemas.microsoft.com/office/drawing/2014/main" id="{FFDE5FD8-DE31-4961-AE1C-5C1BE76043AC}"/>
                </a:ext>
              </a:extLst>
            </p:cNvPr>
            <p:cNvSpPr/>
            <p:nvPr/>
          </p:nvSpPr>
          <p:spPr>
            <a:xfrm>
              <a:off x="5958797" y="5771436"/>
              <a:ext cx="288658" cy="102811"/>
            </a:xfrm>
            <a:custGeom>
              <a:avLst/>
              <a:gdLst>
                <a:gd name="connsiteX0" fmla="*/ 38335 w 561601"/>
                <a:gd name="connsiteY0" fmla="*/ 0 h 200025"/>
                <a:gd name="connsiteX1" fmla="*/ 102153 w 561601"/>
                <a:gd name="connsiteY1" fmla="*/ 53340 h 200025"/>
                <a:gd name="connsiteX2" fmla="*/ 557448 w 561601"/>
                <a:gd name="connsiteY2" fmla="*/ 189548 h 200025"/>
                <a:gd name="connsiteX3" fmla="*/ 561257 w 561601"/>
                <a:gd name="connsiteY3" fmla="*/ 195263 h 200025"/>
                <a:gd name="connsiteX4" fmla="*/ 557448 w 561601"/>
                <a:gd name="connsiteY4" fmla="*/ 198120 h 200025"/>
                <a:gd name="connsiteX5" fmla="*/ 235 w 561601"/>
                <a:gd name="connsiteY5" fmla="*/ 200025 h 200025"/>
                <a:gd name="connsiteX6" fmla="*/ 38335 w 561601"/>
                <a:gd name="connsiteY6" fmla="*/ 0 h 200025"/>
                <a:gd name="connsiteX7" fmla="*/ 38335 w 561601"/>
                <a:gd name="connsiteY7" fmla="*/ 0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1601" h="200025">
                  <a:moveTo>
                    <a:pt x="38335" y="0"/>
                  </a:moveTo>
                  <a:cubicBezTo>
                    <a:pt x="47860" y="27623"/>
                    <a:pt x="74530" y="41910"/>
                    <a:pt x="102153" y="53340"/>
                  </a:cubicBezTo>
                  <a:cubicBezTo>
                    <a:pt x="165970" y="82868"/>
                    <a:pt x="360280" y="167640"/>
                    <a:pt x="557448" y="189548"/>
                  </a:cubicBezTo>
                  <a:cubicBezTo>
                    <a:pt x="561257" y="191452"/>
                    <a:pt x="562210" y="192405"/>
                    <a:pt x="561257" y="195263"/>
                  </a:cubicBezTo>
                  <a:cubicBezTo>
                    <a:pt x="560305" y="196215"/>
                    <a:pt x="558400" y="198120"/>
                    <a:pt x="557448" y="198120"/>
                  </a:cubicBezTo>
                  <a:cubicBezTo>
                    <a:pt x="371710" y="199073"/>
                    <a:pt x="185973" y="199073"/>
                    <a:pt x="235" y="200025"/>
                  </a:cubicBezTo>
                  <a:cubicBezTo>
                    <a:pt x="-2622" y="129540"/>
                    <a:pt x="21190" y="65723"/>
                    <a:pt x="38335" y="0"/>
                  </a:cubicBezTo>
                  <a:lnTo>
                    <a:pt x="38335" y="0"/>
                  </a:lnTo>
                  <a:close/>
                </a:path>
              </a:pathLst>
            </a:custGeom>
            <a:solidFill>
              <a:srgbClr val="383843"/>
            </a:solidFill>
            <a:ln w="9525" cap="flat">
              <a:noFill/>
              <a:prstDash val="solid"/>
              <a:miter/>
            </a:ln>
          </p:spPr>
          <p:txBody>
            <a:bodyPr rtlCol="0" anchor="ctr"/>
            <a:lstStyle/>
            <a:p>
              <a:endParaRPr lang="en-US"/>
            </a:p>
          </p:txBody>
        </p:sp>
        <p:sp>
          <p:nvSpPr>
            <p:cNvPr id="52" name="Freeform: Shape 194">
              <a:extLst>
                <a:ext uri="{FF2B5EF4-FFF2-40B4-BE49-F238E27FC236}">
                  <a16:creationId xmlns:a16="http://schemas.microsoft.com/office/drawing/2014/main" id="{C0ECCB01-8EF3-45F0-91BF-230D7A81A908}"/>
                </a:ext>
              </a:extLst>
            </p:cNvPr>
            <p:cNvSpPr/>
            <p:nvPr/>
          </p:nvSpPr>
          <p:spPr>
            <a:xfrm>
              <a:off x="5993137" y="5673335"/>
              <a:ext cx="132237" cy="78533"/>
            </a:xfrm>
            <a:custGeom>
              <a:avLst/>
              <a:gdLst>
                <a:gd name="connsiteX0" fmla="*/ 227749 w 257276"/>
                <a:gd name="connsiteY0" fmla="*/ 131806 h 152791"/>
                <a:gd name="connsiteX1" fmla="*/ 102 w 257276"/>
                <a:gd name="connsiteY1" fmla="*/ 139426 h 152791"/>
                <a:gd name="connsiteX2" fmla="*/ 13437 w 257276"/>
                <a:gd name="connsiteY2" fmla="*/ 7981 h 152791"/>
                <a:gd name="connsiteX3" fmla="*/ 257277 w 257276"/>
                <a:gd name="connsiteY3" fmla="*/ 7029 h 152791"/>
                <a:gd name="connsiteX4" fmla="*/ 227749 w 257276"/>
                <a:gd name="connsiteY4" fmla="*/ 131806 h 152791"/>
                <a:gd name="connsiteX5" fmla="*/ 227749 w 257276"/>
                <a:gd name="connsiteY5" fmla="*/ 131806 h 152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276" h="152791">
                  <a:moveTo>
                    <a:pt x="227749" y="131806"/>
                  </a:moveTo>
                  <a:cubicBezTo>
                    <a:pt x="159169" y="160381"/>
                    <a:pt x="-4661" y="156572"/>
                    <a:pt x="102" y="139426"/>
                  </a:cubicBezTo>
                  <a:cubicBezTo>
                    <a:pt x="12484" y="103231"/>
                    <a:pt x="11532" y="47034"/>
                    <a:pt x="13437" y="7981"/>
                  </a:cubicBezTo>
                  <a:cubicBezTo>
                    <a:pt x="19152" y="-2496"/>
                    <a:pt x="250609" y="-2496"/>
                    <a:pt x="257277" y="7029"/>
                  </a:cubicBezTo>
                  <a:cubicBezTo>
                    <a:pt x="251562" y="36556"/>
                    <a:pt x="242037" y="122281"/>
                    <a:pt x="227749" y="131806"/>
                  </a:cubicBezTo>
                  <a:lnTo>
                    <a:pt x="227749" y="131806"/>
                  </a:lnTo>
                  <a:close/>
                </a:path>
              </a:pathLst>
            </a:custGeom>
            <a:solidFill>
              <a:srgbClr val="F9BA99"/>
            </a:solidFill>
            <a:ln w="4506" cap="flat">
              <a:noFill/>
              <a:prstDash val="solid"/>
              <a:miter/>
            </a:ln>
          </p:spPr>
          <p:txBody>
            <a:bodyPr rtlCol="0" anchor="ctr"/>
            <a:lstStyle/>
            <a:p>
              <a:endParaRPr lang="en-US"/>
            </a:p>
          </p:txBody>
        </p:sp>
        <p:sp>
          <p:nvSpPr>
            <p:cNvPr id="53" name="Freeform: Shape 195">
              <a:extLst>
                <a:ext uri="{FF2B5EF4-FFF2-40B4-BE49-F238E27FC236}">
                  <a16:creationId xmlns:a16="http://schemas.microsoft.com/office/drawing/2014/main" id="{E902F3E5-9342-4BC6-A86E-3D41C7E680B9}"/>
                </a:ext>
              </a:extLst>
            </p:cNvPr>
            <p:cNvSpPr/>
            <p:nvPr/>
          </p:nvSpPr>
          <p:spPr>
            <a:xfrm>
              <a:off x="6297013" y="5683312"/>
              <a:ext cx="131897" cy="68663"/>
            </a:xfrm>
            <a:custGeom>
              <a:avLst/>
              <a:gdLst>
                <a:gd name="connsiteX0" fmla="*/ 256614 w 256614"/>
                <a:gd name="connsiteY0" fmla="*/ 0 h 133588"/>
                <a:gd name="connsiteX1" fmla="*/ 227087 w 256614"/>
                <a:gd name="connsiteY1" fmla="*/ 115252 h 133588"/>
                <a:gd name="connsiteX2" fmla="*/ 392 w 256614"/>
                <a:gd name="connsiteY2" fmla="*/ 118110 h 133588"/>
                <a:gd name="connsiteX3" fmla="*/ 25157 w 256614"/>
                <a:gd name="connsiteY3" fmla="*/ 1905 h 133588"/>
                <a:gd name="connsiteX4" fmla="*/ 256614 w 256614"/>
                <a:gd name="connsiteY4" fmla="*/ 0 h 133588"/>
                <a:gd name="connsiteX5" fmla="*/ 256614 w 256614"/>
                <a:gd name="connsiteY5" fmla="*/ 0 h 13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6614" h="133588">
                  <a:moveTo>
                    <a:pt x="256614" y="0"/>
                  </a:moveTo>
                  <a:cubicBezTo>
                    <a:pt x="248042" y="27623"/>
                    <a:pt x="229944" y="100965"/>
                    <a:pt x="227087" y="115252"/>
                  </a:cubicBezTo>
                  <a:cubicBezTo>
                    <a:pt x="157554" y="132398"/>
                    <a:pt x="-9133" y="144780"/>
                    <a:pt x="392" y="118110"/>
                  </a:cubicBezTo>
                  <a:cubicBezTo>
                    <a:pt x="15632" y="92393"/>
                    <a:pt x="24204" y="30480"/>
                    <a:pt x="25157" y="1905"/>
                  </a:cubicBezTo>
                  <a:cubicBezTo>
                    <a:pt x="103262" y="952"/>
                    <a:pt x="176604" y="0"/>
                    <a:pt x="256614" y="0"/>
                  </a:cubicBezTo>
                  <a:lnTo>
                    <a:pt x="256614" y="0"/>
                  </a:lnTo>
                  <a:close/>
                </a:path>
              </a:pathLst>
            </a:custGeom>
            <a:solidFill>
              <a:srgbClr val="F9BA99"/>
            </a:solidFill>
            <a:ln w="4506" cap="flat">
              <a:noFill/>
              <a:prstDash val="solid"/>
              <a:miter/>
            </a:ln>
          </p:spPr>
          <p:txBody>
            <a:bodyPr rtlCol="0" anchor="ctr"/>
            <a:lstStyle/>
            <a:p>
              <a:endParaRPr lang="en-US"/>
            </a:p>
          </p:txBody>
        </p:sp>
        <p:sp>
          <p:nvSpPr>
            <p:cNvPr id="54" name="Freeform: Shape 196">
              <a:extLst>
                <a:ext uri="{FF2B5EF4-FFF2-40B4-BE49-F238E27FC236}">
                  <a16:creationId xmlns:a16="http://schemas.microsoft.com/office/drawing/2014/main" id="{45300184-A91A-48CF-8C46-6066B69A7E83}"/>
                </a:ext>
              </a:extLst>
            </p:cNvPr>
            <p:cNvSpPr/>
            <p:nvPr/>
          </p:nvSpPr>
          <p:spPr>
            <a:xfrm>
              <a:off x="5674995" y="3999532"/>
              <a:ext cx="1062219" cy="1689352"/>
            </a:xfrm>
            <a:custGeom>
              <a:avLst/>
              <a:gdLst>
                <a:gd name="connsiteX0" fmla="*/ 1810643 w 2066615"/>
                <a:gd name="connsiteY0" fmla="*/ 474602 h 3286743"/>
                <a:gd name="connsiteX1" fmla="*/ 1362968 w 2066615"/>
                <a:gd name="connsiteY1" fmla="*/ 379352 h 3286743"/>
                <a:gd name="connsiteX2" fmla="*/ 1255335 w 2066615"/>
                <a:gd name="connsiteY2" fmla="*/ 283150 h 3286743"/>
                <a:gd name="connsiteX3" fmla="*/ 1177231 w 2066615"/>
                <a:gd name="connsiteY3" fmla="*/ 1210 h 3286743"/>
                <a:gd name="connsiteX4" fmla="*/ 164723 w 2066615"/>
                <a:gd name="connsiteY4" fmla="*/ 257 h 3286743"/>
                <a:gd name="connsiteX5" fmla="*/ 93285 w 2066615"/>
                <a:gd name="connsiteY5" fmla="*/ 174565 h 3286743"/>
                <a:gd name="connsiteX6" fmla="*/ 5655 w 2066615"/>
                <a:gd name="connsiteY6" fmla="*/ 476507 h 3286743"/>
                <a:gd name="connsiteX7" fmla="*/ 165675 w 2066615"/>
                <a:gd name="connsiteY7" fmla="*/ 894655 h 3286743"/>
                <a:gd name="connsiteX8" fmla="*/ 855285 w 2066615"/>
                <a:gd name="connsiteY8" fmla="*/ 963235 h 3286743"/>
                <a:gd name="connsiteX9" fmla="*/ 930533 w 2066615"/>
                <a:gd name="connsiteY9" fmla="*/ 1136590 h 3286743"/>
                <a:gd name="connsiteX10" fmla="*/ 785753 w 2066615"/>
                <a:gd name="connsiteY10" fmla="*/ 2115760 h 3286743"/>
                <a:gd name="connsiteX11" fmla="*/ 620018 w 2066615"/>
                <a:gd name="connsiteY11" fmla="*/ 3221612 h 3286743"/>
                <a:gd name="connsiteX12" fmla="*/ 639068 w 2066615"/>
                <a:gd name="connsiteY12" fmla="*/ 3267332 h 3286743"/>
                <a:gd name="connsiteX13" fmla="*/ 882908 w 2066615"/>
                <a:gd name="connsiteY13" fmla="*/ 3266380 h 3286743"/>
                <a:gd name="connsiteX14" fmla="*/ 943868 w 2066615"/>
                <a:gd name="connsiteY14" fmla="*/ 3215897 h 3286743"/>
                <a:gd name="connsiteX15" fmla="*/ 1285815 w 2066615"/>
                <a:gd name="connsiteY15" fmla="*/ 2000507 h 3286743"/>
                <a:gd name="connsiteX16" fmla="*/ 1468696 w 2066615"/>
                <a:gd name="connsiteY16" fmla="*/ 1360427 h 3286743"/>
                <a:gd name="connsiteX17" fmla="*/ 1433453 w 2066615"/>
                <a:gd name="connsiteY17" fmla="*/ 1680467 h 3286743"/>
                <a:gd name="connsiteX18" fmla="*/ 1203900 w 2066615"/>
                <a:gd name="connsiteY18" fmla="*/ 3213992 h 3286743"/>
                <a:gd name="connsiteX19" fmla="*/ 1237238 w 2066615"/>
                <a:gd name="connsiteY19" fmla="*/ 3279715 h 3286743"/>
                <a:gd name="connsiteX20" fmla="*/ 1473458 w 2066615"/>
                <a:gd name="connsiteY20" fmla="*/ 3278762 h 3286743"/>
                <a:gd name="connsiteX21" fmla="*/ 1522035 w 2066615"/>
                <a:gd name="connsiteY21" fmla="*/ 3215897 h 3286743"/>
                <a:gd name="connsiteX22" fmla="*/ 1904940 w 2066615"/>
                <a:gd name="connsiteY22" fmla="*/ 1634747 h 3286743"/>
                <a:gd name="connsiteX23" fmla="*/ 2057340 w 2066615"/>
                <a:gd name="connsiteY23" fmla="*/ 917515 h 3286743"/>
                <a:gd name="connsiteX24" fmla="*/ 1810643 w 2066615"/>
                <a:gd name="connsiteY24" fmla="*/ 474602 h 3286743"/>
                <a:gd name="connsiteX25" fmla="*/ 1810643 w 2066615"/>
                <a:gd name="connsiteY25" fmla="*/ 474602 h 3286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66615" h="3286743">
                  <a:moveTo>
                    <a:pt x="1810643" y="474602"/>
                  </a:moveTo>
                  <a:cubicBezTo>
                    <a:pt x="1648718" y="434597"/>
                    <a:pt x="1526798" y="411737"/>
                    <a:pt x="1362968" y="379352"/>
                  </a:cubicBezTo>
                  <a:cubicBezTo>
                    <a:pt x="1321058" y="370780"/>
                    <a:pt x="1262003" y="326012"/>
                    <a:pt x="1255335" y="283150"/>
                  </a:cubicBezTo>
                  <a:cubicBezTo>
                    <a:pt x="1242953" y="206950"/>
                    <a:pt x="1221998" y="126940"/>
                    <a:pt x="1177231" y="1210"/>
                  </a:cubicBezTo>
                  <a:cubicBezTo>
                    <a:pt x="1086743" y="7877"/>
                    <a:pt x="226635" y="-1648"/>
                    <a:pt x="164723" y="257"/>
                  </a:cubicBezTo>
                  <a:cubicBezTo>
                    <a:pt x="133290" y="58360"/>
                    <a:pt x="110430" y="115510"/>
                    <a:pt x="93285" y="174565"/>
                  </a:cubicBezTo>
                  <a:cubicBezTo>
                    <a:pt x="64710" y="275530"/>
                    <a:pt x="21848" y="372685"/>
                    <a:pt x="5655" y="476507"/>
                  </a:cubicBezTo>
                  <a:cubicBezTo>
                    <a:pt x="-19110" y="627955"/>
                    <a:pt x="38040" y="804167"/>
                    <a:pt x="165675" y="894655"/>
                  </a:cubicBezTo>
                  <a:cubicBezTo>
                    <a:pt x="352365" y="1026100"/>
                    <a:pt x="641925" y="963235"/>
                    <a:pt x="855285" y="963235"/>
                  </a:cubicBezTo>
                  <a:cubicBezTo>
                    <a:pt x="953393" y="963235"/>
                    <a:pt x="943868" y="1066105"/>
                    <a:pt x="930533" y="1136590"/>
                  </a:cubicBezTo>
                  <a:cubicBezTo>
                    <a:pt x="866715" y="1460440"/>
                    <a:pt x="825758" y="1788100"/>
                    <a:pt x="785753" y="2115760"/>
                  </a:cubicBezTo>
                  <a:cubicBezTo>
                    <a:pt x="745748" y="2446277"/>
                    <a:pt x="623828" y="3182560"/>
                    <a:pt x="620018" y="3221612"/>
                  </a:cubicBezTo>
                  <a:cubicBezTo>
                    <a:pt x="618113" y="3238757"/>
                    <a:pt x="608588" y="3261617"/>
                    <a:pt x="639068" y="3267332"/>
                  </a:cubicBezTo>
                  <a:cubicBezTo>
                    <a:pt x="720983" y="3267332"/>
                    <a:pt x="801946" y="3266380"/>
                    <a:pt x="882908" y="3266380"/>
                  </a:cubicBezTo>
                  <a:cubicBezTo>
                    <a:pt x="921008" y="3271142"/>
                    <a:pt x="934343" y="3251140"/>
                    <a:pt x="943868" y="3215897"/>
                  </a:cubicBezTo>
                  <a:cubicBezTo>
                    <a:pt x="991493" y="3037780"/>
                    <a:pt x="1221046" y="2228155"/>
                    <a:pt x="1285815" y="2000507"/>
                  </a:cubicBezTo>
                  <a:cubicBezTo>
                    <a:pt x="1318200" y="1886207"/>
                    <a:pt x="1442025" y="1480442"/>
                    <a:pt x="1468696" y="1360427"/>
                  </a:cubicBezTo>
                  <a:cubicBezTo>
                    <a:pt x="1462981" y="1497587"/>
                    <a:pt x="1439168" y="1649035"/>
                    <a:pt x="1433453" y="1680467"/>
                  </a:cubicBezTo>
                  <a:cubicBezTo>
                    <a:pt x="1359158" y="2178625"/>
                    <a:pt x="1216283" y="3108265"/>
                    <a:pt x="1203900" y="3213992"/>
                  </a:cubicBezTo>
                  <a:cubicBezTo>
                    <a:pt x="1201043" y="3242567"/>
                    <a:pt x="1200090" y="3271142"/>
                    <a:pt x="1237238" y="3279715"/>
                  </a:cubicBezTo>
                  <a:cubicBezTo>
                    <a:pt x="1316296" y="3289240"/>
                    <a:pt x="1394400" y="3289240"/>
                    <a:pt x="1473458" y="3278762"/>
                  </a:cubicBezTo>
                  <a:cubicBezTo>
                    <a:pt x="1504890" y="3269237"/>
                    <a:pt x="1513463" y="3242567"/>
                    <a:pt x="1522035" y="3215897"/>
                  </a:cubicBezTo>
                  <a:cubicBezTo>
                    <a:pt x="1609665" y="2919670"/>
                    <a:pt x="1851600" y="1855727"/>
                    <a:pt x="1904940" y="1634747"/>
                  </a:cubicBezTo>
                  <a:cubicBezTo>
                    <a:pt x="1959233" y="1411862"/>
                    <a:pt x="2039243" y="1147067"/>
                    <a:pt x="2057340" y="917515"/>
                  </a:cubicBezTo>
                  <a:cubicBezTo>
                    <a:pt x="2076390" y="668912"/>
                    <a:pt x="2093535" y="544135"/>
                    <a:pt x="1810643" y="474602"/>
                  </a:cubicBezTo>
                  <a:lnTo>
                    <a:pt x="1810643" y="474602"/>
                  </a:lnTo>
                  <a:close/>
                </a:path>
              </a:pathLst>
            </a:custGeom>
            <a:solidFill>
              <a:srgbClr val="545176"/>
            </a:solidFill>
            <a:ln w="9525" cap="flat">
              <a:noFill/>
              <a:prstDash val="solid"/>
              <a:miter/>
            </a:ln>
          </p:spPr>
          <p:txBody>
            <a:bodyPr rtlCol="0" anchor="ctr"/>
            <a:lstStyle/>
            <a:p>
              <a:endParaRPr lang="en-US"/>
            </a:p>
          </p:txBody>
        </p:sp>
        <p:sp>
          <p:nvSpPr>
            <p:cNvPr id="55" name="Freeform: Shape 197">
              <a:extLst>
                <a:ext uri="{FF2B5EF4-FFF2-40B4-BE49-F238E27FC236}">
                  <a16:creationId xmlns:a16="http://schemas.microsoft.com/office/drawing/2014/main" id="{839A2E6A-EA95-4AB2-B680-C3634892D257}"/>
                </a:ext>
              </a:extLst>
            </p:cNvPr>
            <p:cNvSpPr/>
            <p:nvPr/>
          </p:nvSpPr>
          <p:spPr>
            <a:xfrm>
              <a:off x="4553838" y="3842510"/>
              <a:ext cx="3084323" cy="117498"/>
            </a:xfrm>
            <a:custGeom>
              <a:avLst/>
              <a:gdLst>
                <a:gd name="connsiteX0" fmla="*/ 5884545 w 6000750"/>
                <a:gd name="connsiteY0" fmla="*/ 228600 h 228600"/>
                <a:gd name="connsiteX1" fmla="*/ 115253 w 6000750"/>
                <a:gd name="connsiteY1" fmla="*/ 228600 h 228600"/>
                <a:gd name="connsiteX2" fmla="*/ 0 w 6000750"/>
                <a:gd name="connsiteY2" fmla="*/ 114300 h 228600"/>
                <a:gd name="connsiteX3" fmla="*/ 0 w 6000750"/>
                <a:gd name="connsiteY3" fmla="*/ 114300 h 228600"/>
                <a:gd name="connsiteX4" fmla="*/ 115253 w 6000750"/>
                <a:gd name="connsiteY4" fmla="*/ 0 h 228600"/>
                <a:gd name="connsiteX5" fmla="*/ 5885498 w 6000750"/>
                <a:gd name="connsiteY5" fmla="*/ 0 h 228600"/>
                <a:gd name="connsiteX6" fmla="*/ 6000750 w 6000750"/>
                <a:gd name="connsiteY6" fmla="*/ 114300 h 228600"/>
                <a:gd name="connsiteX7" fmla="*/ 6000750 w 6000750"/>
                <a:gd name="connsiteY7" fmla="*/ 114300 h 228600"/>
                <a:gd name="connsiteX8" fmla="*/ 5884545 w 6000750"/>
                <a:gd name="connsiteY8" fmla="*/ 228600 h 228600"/>
                <a:gd name="connsiteX9" fmla="*/ 5884545 w 6000750"/>
                <a:gd name="connsiteY9" fmla="*/ 22860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00750" h="228600">
                  <a:moveTo>
                    <a:pt x="5884545" y="228600"/>
                  </a:moveTo>
                  <a:lnTo>
                    <a:pt x="115253" y="228600"/>
                  </a:lnTo>
                  <a:cubicBezTo>
                    <a:pt x="51435" y="228600"/>
                    <a:pt x="0" y="177165"/>
                    <a:pt x="0" y="114300"/>
                  </a:cubicBezTo>
                  <a:lnTo>
                    <a:pt x="0" y="114300"/>
                  </a:lnTo>
                  <a:cubicBezTo>
                    <a:pt x="0" y="51435"/>
                    <a:pt x="51435" y="0"/>
                    <a:pt x="115253" y="0"/>
                  </a:cubicBezTo>
                  <a:lnTo>
                    <a:pt x="5885498" y="0"/>
                  </a:lnTo>
                  <a:cubicBezTo>
                    <a:pt x="5949315" y="0"/>
                    <a:pt x="6000750" y="51435"/>
                    <a:pt x="6000750" y="114300"/>
                  </a:cubicBezTo>
                  <a:lnTo>
                    <a:pt x="6000750" y="114300"/>
                  </a:lnTo>
                  <a:cubicBezTo>
                    <a:pt x="5999798" y="177165"/>
                    <a:pt x="5948363" y="228600"/>
                    <a:pt x="5884545" y="228600"/>
                  </a:cubicBezTo>
                  <a:lnTo>
                    <a:pt x="5884545" y="228600"/>
                  </a:lnTo>
                  <a:close/>
                </a:path>
              </a:pathLst>
            </a:custGeom>
            <a:solidFill>
              <a:schemeClr val="accent4"/>
            </a:solidFill>
            <a:ln w="9525" cap="flat">
              <a:noFill/>
              <a:prstDash val="solid"/>
              <a:miter/>
            </a:ln>
          </p:spPr>
          <p:txBody>
            <a:bodyPr rtlCol="0" anchor="ctr"/>
            <a:lstStyle/>
            <a:p>
              <a:endParaRPr lang="en-US"/>
            </a:p>
          </p:txBody>
        </p:sp>
        <p:sp>
          <p:nvSpPr>
            <p:cNvPr id="56" name="Freeform: Shape 198">
              <a:extLst>
                <a:ext uri="{FF2B5EF4-FFF2-40B4-BE49-F238E27FC236}">
                  <a16:creationId xmlns:a16="http://schemas.microsoft.com/office/drawing/2014/main" id="{CB68920B-54F2-44AF-99ED-9019DF4A6E2B}"/>
                </a:ext>
              </a:extLst>
            </p:cNvPr>
            <p:cNvSpPr/>
            <p:nvPr/>
          </p:nvSpPr>
          <p:spPr>
            <a:xfrm>
              <a:off x="5744659" y="2373856"/>
              <a:ext cx="556873" cy="910932"/>
            </a:xfrm>
            <a:custGeom>
              <a:avLst/>
              <a:gdLst>
                <a:gd name="connsiteX0" fmla="*/ 1056935 w 1083432"/>
                <a:gd name="connsiteY0" fmla="*/ 321808 h 1772278"/>
                <a:gd name="connsiteX1" fmla="*/ 881674 w 1083432"/>
                <a:gd name="connsiteY1" fmla="*/ 81778 h 1772278"/>
                <a:gd name="connsiteX2" fmla="*/ 38712 w 1083432"/>
                <a:gd name="connsiteY2" fmla="*/ 364670 h 1772278"/>
                <a:gd name="connsiteX3" fmla="*/ 11089 w 1083432"/>
                <a:gd name="connsiteY3" fmla="*/ 463730 h 1772278"/>
                <a:gd name="connsiteX4" fmla="*/ 11089 w 1083432"/>
                <a:gd name="connsiteY4" fmla="*/ 463730 h 1772278"/>
                <a:gd name="connsiteX5" fmla="*/ 6327 w 1083432"/>
                <a:gd name="connsiteY5" fmla="*/ 537073 h 1772278"/>
                <a:gd name="connsiteX6" fmla="*/ 5374 w 1083432"/>
                <a:gd name="connsiteY6" fmla="*/ 1377178 h 1772278"/>
                <a:gd name="connsiteX7" fmla="*/ 4422 w 1083432"/>
                <a:gd name="connsiteY7" fmla="*/ 1521958 h 1772278"/>
                <a:gd name="connsiteX8" fmla="*/ 267312 w 1083432"/>
                <a:gd name="connsiteY8" fmla="*/ 1766750 h 1772278"/>
                <a:gd name="connsiteX9" fmla="*/ 331129 w 1083432"/>
                <a:gd name="connsiteY9" fmla="*/ 1717220 h 1772278"/>
                <a:gd name="connsiteX10" fmla="*/ 334939 w 1083432"/>
                <a:gd name="connsiteY10" fmla="*/ 905690 h 1772278"/>
                <a:gd name="connsiteX11" fmla="*/ 313032 w 1083432"/>
                <a:gd name="connsiteY11" fmla="*/ 879973 h 1772278"/>
                <a:gd name="connsiteX12" fmla="*/ 272074 w 1083432"/>
                <a:gd name="connsiteY12" fmla="*/ 779008 h 1772278"/>
                <a:gd name="connsiteX13" fmla="*/ 363514 w 1083432"/>
                <a:gd name="connsiteY13" fmla="*/ 724715 h 1772278"/>
                <a:gd name="connsiteX14" fmla="*/ 425427 w 1083432"/>
                <a:gd name="connsiteY14" fmla="*/ 720905 h 1772278"/>
                <a:gd name="connsiteX15" fmla="*/ 674982 w 1083432"/>
                <a:gd name="connsiteY15" fmla="*/ 627560 h 1772278"/>
                <a:gd name="connsiteX16" fmla="*/ 892152 w 1083432"/>
                <a:gd name="connsiteY16" fmla="*/ 520880 h 1772278"/>
                <a:gd name="connsiteX17" fmla="*/ 952160 w 1083432"/>
                <a:gd name="connsiteY17" fmla="*/ 566600 h 1772278"/>
                <a:gd name="connsiteX18" fmla="*/ 974067 w 1083432"/>
                <a:gd name="connsiteY18" fmla="*/ 793295 h 1772278"/>
                <a:gd name="connsiteX19" fmla="*/ 979782 w 1083432"/>
                <a:gd name="connsiteY19" fmla="*/ 854255 h 1772278"/>
                <a:gd name="connsiteX20" fmla="*/ 1048362 w 1083432"/>
                <a:gd name="connsiteY20" fmla="*/ 737098 h 1772278"/>
                <a:gd name="connsiteX21" fmla="*/ 1056935 w 1083432"/>
                <a:gd name="connsiteY21" fmla="*/ 321808 h 1772278"/>
                <a:gd name="connsiteX22" fmla="*/ 1056935 w 1083432"/>
                <a:gd name="connsiteY22" fmla="*/ 321808 h 1772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83432" h="1772278">
                  <a:moveTo>
                    <a:pt x="1056935" y="321808"/>
                  </a:moveTo>
                  <a:cubicBezTo>
                    <a:pt x="1030264" y="220843"/>
                    <a:pt x="970257" y="139880"/>
                    <a:pt x="881674" y="81778"/>
                  </a:cubicBezTo>
                  <a:cubicBezTo>
                    <a:pt x="601639" y="-103007"/>
                    <a:pt x="174919" y="39868"/>
                    <a:pt x="38712" y="364670"/>
                  </a:cubicBezTo>
                  <a:cubicBezTo>
                    <a:pt x="27282" y="385625"/>
                    <a:pt x="11089" y="463730"/>
                    <a:pt x="11089" y="463730"/>
                  </a:cubicBezTo>
                  <a:lnTo>
                    <a:pt x="11089" y="463730"/>
                  </a:lnTo>
                  <a:cubicBezTo>
                    <a:pt x="9184" y="488495"/>
                    <a:pt x="6327" y="512308"/>
                    <a:pt x="6327" y="537073"/>
                  </a:cubicBezTo>
                  <a:cubicBezTo>
                    <a:pt x="5374" y="817108"/>
                    <a:pt x="5374" y="1097143"/>
                    <a:pt x="5374" y="1377178"/>
                  </a:cubicBezTo>
                  <a:cubicBezTo>
                    <a:pt x="5374" y="1396228"/>
                    <a:pt x="-6056" y="1496240"/>
                    <a:pt x="4422" y="1521958"/>
                  </a:cubicBezTo>
                  <a:cubicBezTo>
                    <a:pt x="55857" y="1641020"/>
                    <a:pt x="143487" y="1725793"/>
                    <a:pt x="267312" y="1766750"/>
                  </a:cubicBezTo>
                  <a:cubicBezTo>
                    <a:pt x="313032" y="1781990"/>
                    <a:pt x="330177" y="1765798"/>
                    <a:pt x="331129" y="1717220"/>
                  </a:cubicBezTo>
                  <a:cubicBezTo>
                    <a:pt x="332082" y="1657213"/>
                    <a:pt x="341607" y="1088570"/>
                    <a:pt x="334939" y="905690"/>
                  </a:cubicBezTo>
                  <a:cubicBezTo>
                    <a:pt x="331129" y="894260"/>
                    <a:pt x="321604" y="887593"/>
                    <a:pt x="313032" y="879973"/>
                  </a:cubicBezTo>
                  <a:cubicBezTo>
                    <a:pt x="265407" y="844730"/>
                    <a:pt x="257787" y="823775"/>
                    <a:pt x="272074" y="779008"/>
                  </a:cubicBezTo>
                  <a:cubicBezTo>
                    <a:pt x="286362" y="732335"/>
                    <a:pt x="321604" y="724715"/>
                    <a:pt x="363514" y="724715"/>
                  </a:cubicBezTo>
                  <a:cubicBezTo>
                    <a:pt x="390185" y="723763"/>
                    <a:pt x="406377" y="728525"/>
                    <a:pt x="425427" y="720905"/>
                  </a:cubicBezTo>
                  <a:cubicBezTo>
                    <a:pt x="463527" y="705665"/>
                    <a:pt x="584494" y="683758"/>
                    <a:pt x="674982" y="627560"/>
                  </a:cubicBezTo>
                  <a:cubicBezTo>
                    <a:pt x="744514" y="584698"/>
                    <a:pt x="812142" y="540883"/>
                    <a:pt x="892152" y="520880"/>
                  </a:cubicBezTo>
                  <a:cubicBezTo>
                    <a:pt x="945492" y="507545"/>
                    <a:pt x="952160" y="512308"/>
                    <a:pt x="952160" y="566600"/>
                  </a:cubicBezTo>
                  <a:cubicBezTo>
                    <a:pt x="953112" y="644705"/>
                    <a:pt x="971210" y="715190"/>
                    <a:pt x="974067" y="793295"/>
                  </a:cubicBezTo>
                  <a:cubicBezTo>
                    <a:pt x="975019" y="813298"/>
                    <a:pt x="978829" y="831395"/>
                    <a:pt x="979782" y="854255"/>
                  </a:cubicBezTo>
                  <a:cubicBezTo>
                    <a:pt x="980735" y="900928"/>
                    <a:pt x="1033122" y="780913"/>
                    <a:pt x="1048362" y="737098"/>
                  </a:cubicBezTo>
                  <a:cubicBezTo>
                    <a:pt x="1094082" y="598985"/>
                    <a:pt x="1093129" y="459920"/>
                    <a:pt x="1056935" y="321808"/>
                  </a:cubicBezTo>
                  <a:lnTo>
                    <a:pt x="1056935" y="321808"/>
                  </a:lnTo>
                  <a:close/>
                </a:path>
              </a:pathLst>
            </a:custGeom>
            <a:solidFill>
              <a:srgbClr val="414971"/>
            </a:solidFill>
            <a:ln w="9525" cap="flat">
              <a:noFill/>
              <a:prstDash val="solid"/>
              <a:miter/>
            </a:ln>
          </p:spPr>
          <p:txBody>
            <a:bodyPr rtlCol="0" anchor="ctr"/>
            <a:lstStyle/>
            <a:p>
              <a:endParaRPr lang="en-US"/>
            </a:p>
          </p:txBody>
        </p:sp>
        <p:sp>
          <p:nvSpPr>
            <p:cNvPr id="57" name="Freeform: Shape 199">
              <a:extLst>
                <a:ext uri="{FF2B5EF4-FFF2-40B4-BE49-F238E27FC236}">
                  <a16:creationId xmlns:a16="http://schemas.microsoft.com/office/drawing/2014/main" id="{DDE4DC3E-6BC8-4E34-B0BE-4954141FA73B}"/>
                </a:ext>
              </a:extLst>
            </p:cNvPr>
            <p:cNvSpPr/>
            <p:nvPr/>
          </p:nvSpPr>
          <p:spPr>
            <a:xfrm>
              <a:off x="5930525" y="3807742"/>
              <a:ext cx="171351" cy="33903"/>
            </a:xfrm>
            <a:custGeom>
              <a:avLst/>
              <a:gdLst>
                <a:gd name="connsiteX0" fmla="*/ 333375 w 333375"/>
                <a:gd name="connsiteY0" fmla="*/ 0 h 65960"/>
                <a:gd name="connsiteX1" fmla="*/ 296227 w 333375"/>
                <a:gd name="connsiteY1" fmla="*/ 65722 h 65960"/>
                <a:gd name="connsiteX2" fmla="*/ 0 w 333375"/>
                <a:gd name="connsiteY2" fmla="*/ 64770 h 65960"/>
              </a:gdLst>
              <a:ahLst/>
              <a:cxnLst>
                <a:cxn ang="0">
                  <a:pos x="connsiteX0" y="connsiteY0"/>
                </a:cxn>
                <a:cxn ang="0">
                  <a:pos x="connsiteX1" y="connsiteY1"/>
                </a:cxn>
                <a:cxn ang="0">
                  <a:pos x="connsiteX2" y="connsiteY2"/>
                </a:cxn>
              </a:cxnLst>
              <a:rect l="l" t="t" r="r" b="b"/>
              <a:pathLst>
                <a:path w="333375" h="65960">
                  <a:moveTo>
                    <a:pt x="333375" y="0"/>
                  </a:moveTo>
                  <a:cubicBezTo>
                    <a:pt x="314325" y="21908"/>
                    <a:pt x="296227" y="65722"/>
                    <a:pt x="296227" y="65722"/>
                  </a:cubicBezTo>
                  <a:cubicBezTo>
                    <a:pt x="296227" y="65722"/>
                    <a:pt x="74295" y="66675"/>
                    <a:pt x="0" y="64770"/>
                  </a:cubicBezTo>
                </a:path>
              </a:pathLst>
            </a:custGeom>
            <a:solidFill>
              <a:srgbClr val="DBE0F0"/>
            </a:solidFill>
            <a:ln w="9525" cap="flat">
              <a:noFill/>
              <a:prstDash val="solid"/>
              <a:miter/>
            </a:ln>
          </p:spPr>
          <p:txBody>
            <a:bodyPr rtlCol="0" anchor="ctr"/>
            <a:lstStyle/>
            <a:p>
              <a:endParaRPr lang="en-US"/>
            </a:p>
          </p:txBody>
        </p:sp>
      </p:grpSp>
      <p:pic>
        <p:nvPicPr>
          <p:cNvPr id="58" name="图片 10">
            <a:extLst>
              <a:ext uri="{FF2B5EF4-FFF2-40B4-BE49-F238E27FC236}">
                <a16:creationId xmlns:a16="http://schemas.microsoft.com/office/drawing/2014/main" id="{4ECA311E-6836-48C7-91DD-445041FE1EFD}"/>
              </a:ext>
            </a:extLst>
          </p:cNvPr>
          <p:cNvPicPr>
            <a:picLocks noChangeAspect="1"/>
          </p:cNvPicPr>
          <p:nvPr/>
        </p:nvPicPr>
        <p:blipFill>
          <a:blip r:embed="rId6" cstate="screen">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a:ext>
            </a:extLst>
          </a:blip>
          <a:stretch>
            <a:fillRect/>
          </a:stretch>
        </p:blipFill>
        <p:spPr>
          <a:xfrm>
            <a:off x="687853" y="5000071"/>
            <a:ext cx="2505666" cy="1207183"/>
          </a:xfrm>
          <a:prstGeom prst="rect">
            <a:avLst/>
          </a:prstGeom>
        </p:spPr>
      </p:pic>
      <p:pic>
        <p:nvPicPr>
          <p:cNvPr id="59" name="图片 16">
            <a:extLst>
              <a:ext uri="{FF2B5EF4-FFF2-40B4-BE49-F238E27FC236}">
                <a16:creationId xmlns:a16="http://schemas.microsoft.com/office/drawing/2014/main" id="{9C032DE6-F19C-49D5-B87B-8A19304E1D40}"/>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7132320" y="4029968"/>
            <a:ext cx="3980075" cy="991170"/>
          </a:xfrm>
          <a:prstGeom prst="rect">
            <a:avLst/>
          </a:prstGeom>
        </p:spPr>
      </p:pic>
      <p:pic>
        <p:nvPicPr>
          <p:cNvPr id="60" name="图片 12">
            <a:extLst>
              <a:ext uri="{FF2B5EF4-FFF2-40B4-BE49-F238E27FC236}">
                <a16:creationId xmlns:a16="http://schemas.microsoft.com/office/drawing/2014/main" id="{E69B4287-64F5-471A-94D5-8275DDE8F819}"/>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contrast="-40000"/>
                    </a14:imgEffect>
                  </a14:imgLayer>
                </a14:imgProps>
              </a:ext>
              <a:ext uri="{28A0092B-C50C-407E-A947-70E740481C1C}">
                <a14:useLocalDpi xmlns:a14="http://schemas.microsoft.com/office/drawing/2010/main"/>
              </a:ext>
            </a:extLst>
          </a:blip>
          <a:stretch>
            <a:fillRect/>
          </a:stretch>
        </p:blipFill>
        <p:spPr>
          <a:xfrm>
            <a:off x="8224917" y="2814773"/>
            <a:ext cx="2308475" cy="2356440"/>
          </a:xfrm>
          <a:prstGeom prst="rect">
            <a:avLst/>
          </a:prstGeom>
        </p:spPr>
      </p:pic>
      <p:pic>
        <p:nvPicPr>
          <p:cNvPr id="62" name="图片 18">
            <a:extLst>
              <a:ext uri="{FF2B5EF4-FFF2-40B4-BE49-F238E27FC236}">
                <a16:creationId xmlns:a16="http://schemas.microsoft.com/office/drawing/2014/main" id="{85DFB303-AB92-448F-8139-74C97576B9F5}"/>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10326416" y="3182144"/>
            <a:ext cx="1047750" cy="1943100"/>
          </a:xfrm>
          <a:prstGeom prst="rect">
            <a:avLst/>
          </a:prstGeom>
        </p:spPr>
      </p:pic>
      <p:pic>
        <p:nvPicPr>
          <p:cNvPr id="2" name="Image 1">
            <a:extLst>
              <a:ext uri="{FF2B5EF4-FFF2-40B4-BE49-F238E27FC236}">
                <a16:creationId xmlns:a16="http://schemas.microsoft.com/office/drawing/2014/main" id="{BA1F46A1-3075-4596-A7BA-A3995971E0A0}"/>
              </a:ext>
            </a:extLst>
          </p:cNvPr>
          <p:cNvPicPr>
            <a:picLocks noChangeAspect="1"/>
          </p:cNvPicPr>
          <p:nvPr/>
        </p:nvPicPr>
        <p:blipFill>
          <a:blip r:embed="rId12"/>
          <a:stretch>
            <a:fillRect/>
          </a:stretch>
        </p:blipFill>
        <p:spPr>
          <a:xfrm>
            <a:off x="8485731" y="3182144"/>
            <a:ext cx="1788280" cy="1724641"/>
          </a:xfrm>
          <a:prstGeom prst="rect">
            <a:avLst/>
          </a:prstGeom>
        </p:spPr>
      </p:pic>
      <p:sp>
        <p:nvSpPr>
          <p:cNvPr id="61" name="Google Shape;316;p48">
            <a:extLst>
              <a:ext uri="{FF2B5EF4-FFF2-40B4-BE49-F238E27FC236}">
                <a16:creationId xmlns:a16="http://schemas.microsoft.com/office/drawing/2014/main" id="{69429C4A-B15A-480A-81EF-110E4FADE257}"/>
              </a:ext>
            </a:extLst>
          </p:cNvPr>
          <p:cNvSpPr txBox="1">
            <a:spLocks/>
          </p:cNvSpPr>
          <p:nvPr/>
        </p:nvSpPr>
        <p:spPr>
          <a:xfrm>
            <a:off x="3327850" y="5599903"/>
            <a:ext cx="7831339" cy="600662"/>
          </a:xfrm>
          <a:custGeom>
            <a:avLst/>
            <a:gdLst>
              <a:gd name="connsiteX0" fmla="*/ 0 w 7831339"/>
              <a:gd name="connsiteY0" fmla="*/ 0 h 600662"/>
              <a:gd name="connsiteX1" fmla="*/ 574298 w 7831339"/>
              <a:gd name="connsiteY1" fmla="*/ 0 h 600662"/>
              <a:gd name="connsiteX2" fmla="*/ 1226910 w 7831339"/>
              <a:gd name="connsiteY2" fmla="*/ 0 h 600662"/>
              <a:gd name="connsiteX3" fmla="*/ 1957835 w 7831339"/>
              <a:gd name="connsiteY3" fmla="*/ 0 h 600662"/>
              <a:gd name="connsiteX4" fmla="*/ 2375506 w 7831339"/>
              <a:gd name="connsiteY4" fmla="*/ 0 h 600662"/>
              <a:gd name="connsiteX5" fmla="*/ 3184745 w 7831339"/>
              <a:gd name="connsiteY5" fmla="*/ 0 h 600662"/>
              <a:gd name="connsiteX6" fmla="*/ 3837356 w 7831339"/>
              <a:gd name="connsiteY6" fmla="*/ 0 h 600662"/>
              <a:gd name="connsiteX7" fmla="*/ 4489968 w 7831339"/>
              <a:gd name="connsiteY7" fmla="*/ 0 h 600662"/>
              <a:gd name="connsiteX8" fmla="*/ 5220893 w 7831339"/>
              <a:gd name="connsiteY8" fmla="*/ 0 h 600662"/>
              <a:gd name="connsiteX9" fmla="*/ 5716877 w 7831339"/>
              <a:gd name="connsiteY9" fmla="*/ 0 h 600662"/>
              <a:gd name="connsiteX10" fmla="*/ 6212862 w 7831339"/>
              <a:gd name="connsiteY10" fmla="*/ 0 h 600662"/>
              <a:gd name="connsiteX11" fmla="*/ 6865474 w 7831339"/>
              <a:gd name="connsiteY11" fmla="*/ 0 h 600662"/>
              <a:gd name="connsiteX12" fmla="*/ 7831339 w 7831339"/>
              <a:gd name="connsiteY12" fmla="*/ 0 h 600662"/>
              <a:gd name="connsiteX13" fmla="*/ 7831339 w 7831339"/>
              <a:gd name="connsiteY13" fmla="*/ 600662 h 600662"/>
              <a:gd name="connsiteX14" fmla="*/ 7178727 w 7831339"/>
              <a:gd name="connsiteY14" fmla="*/ 600662 h 600662"/>
              <a:gd name="connsiteX15" fmla="*/ 6447802 w 7831339"/>
              <a:gd name="connsiteY15" fmla="*/ 600662 h 600662"/>
              <a:gd name="connsiteX16" fmla="*/ 5638564 w 7831339"/>
              <a:gd name="connsiteY16" fmla="*/ 600662 h 600662"/>
              <a:gd name="connsiteX17" fmla="*/ 5064266 w 7831339"/>
              <a:gd name="connsiteY17" fmla="*/ 600662 h 600662"/>
              <a:gd name="connsiteX18" fmla="*/ 4333341 w 7831339"/>
              <a:gd name="connsiteY18" fmla="*/ 600662 h 600662"/>
              <a:gd name="connsiteX19" fmla="*/ 3602416 w 7831339"/>
              <a:gd name="connsiteY19" fmla="*/ 600662 h 600662"/>
              <a:gd name="connsiteX20" fmla="*/ 3028118 w 7831339"/>
              <a:gd name="connsiteY20" fmla="*/ 600662 h 600662"/>
              <a:gd name="connsiteX21" fmla="*/ 2297193 w 7831339"/>
              <a:gd name="connsiteY21" fmla="*/ 600662 h 600662"/>
              <a:gd name="connsiteX22" fmla="*/ 1487954 w 7831339"/>
              <a:gd name="connsiteY22" fmla="*/ 600662 h 600662"/>
              <a:gd name="connsiteX23" fmla="*/ 991970 w 7831339"/>
              <a:gd name="connsiteY23" fmla="*/ 600662 h 600662"/>
              <a:gd name="connsiteX24" fmla="*/ 574298 w 7831339"/>
              <a:gd name="connsiteY24" fmla="*/ 600662 h 600662"/>
              <a:gd name="connsiteX25" fmla="*/ 0 w 7831339"/>
              <a:gd name="connsiteY25" fmla="*/ 600662 h 600662"/>
              <a:gd name="connsiteX26" fmla="*/ 0 w 7831339"/>
              <a:gd name="connsiteY26" fmla="*/ 0 h 600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31339" h="600662" extrusionOk="0">
                <a:moveTo>
                  <a:pt x="0" y="0"/>
                </a:moveTo>
                <a:cubicBezTo>
                  <a:pt x="181871" y="-21115"/>
                  <a:pt x="344372" y="-21287"/>
                  <a:pt x="574298" y="0"/>
                </a:cubicBezTo>
                <a:cubicBezTo>
                  <a:pt x="804224" y="21287"/>
                  <a:pt x="1011725" y="27944"/>
                  <a:pt x="1226910" y="0"/>
                </a:cubicBezTo>
                <a:cubicBezTo>
                  <a:pt x="1442095" y="-27944"/>
                  <a:pt x="1644598" y="-21244"/>
                  <a:pt x="1957835" y="0"/>
                </a:cubicBezTo>
                <a:cubicBezTo>
                  <a:pt x="2271073" y="21244"/>
                  <a:pt x="2179742" y="20301"/>
                  <a:pt x="2375506" y="0"/>
                </a:cubicBezTo>
                <a:cubicBezTo>
                  <a:pt x="2571270" y="-20301"/>
                  <a:pt x="2919431" y="10141"/>
                  <a:pt x="3184745" y="0"/>
                </a:cubicBezTo>
                <a:cubicBezTo>
                  <a:pt x="3450059" y="-10141"/>
                  <a:pt x="3606366" y="21789"/>
                  <a:pt x="3837356" y="0"/>
                </a:cubicBezTo>
                <a:cubicBezTo>
                  <a:pt x="4068346" y="-21789"/>
                  <a:pt x="4295801" y="-13903"/>
                  <a:pt x="4489968" y="0"/>
                </a:cubicBezTo>
                <a:cubicBezTo>
                  <a:pt x="4684135" y="13903"/>
                  <a:pt x="4885958" y="-32901"/>
                  <a:pt x="5220893" y="0"/>
                </a:cubicBezTo>
                <a:cubicBezTo>
                  <a:pt x="5555829" y="32901"/>
                  <a:pt x="5522384" y="-12434"/>
                  <a:pt x="5716877" y="0"/>
                </a:cubicBezTo>
                <a:cubicBezTo>
                  <a:pt x="5911370" y="12434"/>
                  <a:pt x="6100867" y="-2835"/>
                  <a:pt x="6212862" y="0"/>
                </a:cubicBezTo>
                <a:cubicBezTo>
                  <a:pt x="6324857" y="2835"/>
                  <a:pt x="6675066" y="5248"/>
                  <a:pt x="6865474" y="0"/>
                </a:cubicBezTo>
                <a:cubicBezTo>
                  <a:pt x="7055882" y="-5248"/>
                  <a:pt x="7437559" y="7566"/>
                  <a:pt x="7831339" y="0"/>
                </a:cubicBezTo>
                <a:cubicBezTo>
                  <a:pt x="7809383" y="165765"/>
                  <a:pt x="7848489" y="352260"/>
                  <a:pt x="7831339" y="600662"/>
                </a:cubicBezTo>
                <a:cubicBezTo>
                  <a:pt x="7664588" y="593333"/>
                  <a:pt x="7393895" y="568429"/>
                  <a:pt x="7178727" y="600662"/>
                </a:cubicBezTo>
                <a:cubicBezTo>
                  <a:pt x="6963559" y="632895"/>
                  <a:pt x="6801387" y="575677"/>
                  <a:pt x="6447802" y="600662"/>
                </a:cubicBezTo>
                <a:cubicBezTo>
                  <a:pt x="6094217" y="625647"/>
                  <a:pt x="6023082" y="633275"/>
                  <a:pt x="5638564" y="600662"/>
                </a:cubicBezTo>
                <a:cubicBezTo>
                  <a:pt x="5254046" y="568049"/>
                  <a:pt x="5225368" y="599308"/>
                  <a:pt x="5064266" y="600662"/>
                </a:cubicBezTo>
                <a:cubicBezTo>
                  <a:pt x="4903164" y="602016"/>
                  <a:pt x="4600098" y="580446"/>
                  <a:pt x="4333341" y="600662"/>
                </a:cubicBezTo>
                <a:cubicBezTo>
                  <a:pt x="4066584" y="620878"/>
                  <a:pt x="3784575" y="567763"/>
                  <a:pt x="3602416" y="600662"/>
                </a:cubicBezTo>
                <a:cubicBezTo>
                  <a:pt x="3420258" y="633561"/>
                  <a:pt x="3229562" y="621010"/>
                  <a:pt x="3028118" y="600662"/>
                </a:cubicBezTo>
                <a:cubicBezTo>
                  <a:pt x="2826674" y="580314"/>
                  <a:pt x="2608115" y="580210"/>
                  <a:pt x="2297193" y="600662"/>
                </a:cubicBezTo>
                <a:cubicBezTo>
                  <a:pt x="1986271" y="621114"/>
                  <a:pt x="1725253" y="602986"/>
                  <a:pt x="1487954" y="600662"/>
                </a:cubicBezTo>
                <a:cubicBezTo>
                  <a:pt x="1250655" y="598338"/>
                  <a:pt x="1102260" y="606351"/>
                  <a:pt x="991970" y="600662"/>
                </a:cubicBezTo>
                <a:cubicBezTo>
                  <a:pt x="881680" y="594973"/>
                  <a:pt x="715554" y="608716"/>
                  <a:pt x="574298" y="600662"/>
                </a:cubicBezTo>
                <a:cubicBezTo>
                  <a:pt x="433042" y="592608"/>
                  <a:pt x="146290" y="623343"/>
                  <a:pt x="0" y="600662"/>
                </a:cubicBezTo>
                <a:cubicBezTo>
                  <a:pt x="24610" y="308659"/>
                  <a:pt x="-20423" y="224443"/>
                  <a:pt x="0" y="0"/>
                </a:cubicBezTo>
                <a:close/>
              </a:path>
            </a:pathLst>
          </a:custGeom>
          <a:noFill/>
          <a:ln>
            <a:solidFill>
              <a:srgbClr val="5E88CC">
                <a:lumMod val="40000"/>
                <a:lumOff val="60000"/>
              </a:srgbClr>
            </a:solidFill>
            <a:extLst>
              <a:ext uri="{C807C97D-BFC1-408E-A445-0C87EB9F89A2}">
                <ask:lineSketchStyleProps xmlns:ask="http://schemas.microsoft.com/office/drawing/2018/sketchyshapes" sd="2251362626">
                  <a:prstGeom prst="rect">
                    <a:avLst/>
                  </a:prstGeom>
                  <ask:type>
                    <ask:lineSketchFreehand/>
                  </ask:type>
                </ask:lineSketchStyleProps>
              </a:ext>
            </a:extLst>
          </a:ln>
          <a:effectLst/>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5200"/>
              <a:buFont typeface="Fira Sans Condensed Black"/>
              <a:buNone/>
              <a:defRPr sz="5200" b="0" i="0" u="none" strike="noStrike" cap="none">
                <a:solidFill>
                  <a:schemeClr val="dk2"/>
                </a:solidFill>
                <a:latin typeface="Fira Sans Condensed Black"/>
                <a:ea typeface="Fira Sans Condensed Black"/>
                <a:cs typeface="Fira Sans Condensed Black"/>
                <a:sym typeface="Fira Sans Condensed Black"/>
              </a:defRPr>
            </a:lvl1pPr>
            <a:lvl2pPr marR="0" lvl="1" algn="ctr" rtl="0">
              <a:lnSpc>
                <a:spcPct val="100000"/>
              </a:lnSpc>
              <a:spcBef>
                <a:spcPts val="0"/>
              </a:spcBef>
              <a:spcAft>
                <a:spcPts val="0"/>
              </a:spcAft>
              <a:buClr>
                <a:schemeClr val="dk2"/>
              </a:buClr>
              <a:buSzPts val="5200"/>
              <a:buFont typeface="Fira Sans Condensed Black"/>
              <a:buNone/>
              <a:defRPr sz="5200" b="0" i="0" u="none" strike="noStrike" cap="none">
                <a:solidFill>
                  <a:schemeClr val="dk2"/>
                </a:solidFill>
                <a:latin typeface="Fira Sans Condensed Black"/>
                <a:ea typeface="Fira Sans Condensed Black"/>
                <a:cs typeface="Fira Sans Condensed Black"/>
                <a:sym typeface="Fira Sans Condensed Black"/>
              </a:defRPr>
            </a:lvl2pPr>
            <a:lvl3pPr marR="0" lvl="2" algn="ctr" rtl="0">
              <a:lnSpc>
                <a:spcPct val="100000"/>
              </a:lnSpc>
              <a:spcBef>
                <a:spcPts val="0"/>
              </a:spcBef>
              <a:spcAft>
                <a:spcPts val="0"/>
              </a:spcAft>
              <a:buClr>
                <a:schemeClr val="dk2"/>
              </a:buClr>
              <a:buSzPts val="5200"/>
              <a:buFont typeface="Fira Sans Condensed Black"/>
              <a:buNone/>
              <a:defRPr sz="5200" b="0" i="0" u="none" strike="noStrike" cap="none">
                <a:solidFill>
                  <a:schemeClr val="dk2"/>
                </a:solidFill>
                <a:latin typeface="Fira Sans Condensed Black"/>
                <a:ea typeface="Fira Sans Condensed Black"/>
                <a:cs typeface="Fira Sans Condensed Black"/>
                <a:sym typeface="Fira Sans Condensed Black"/>
              </a:defRPr>
            </a:lvl3pPr>
            <a:lvl4pPr marR="0" lvl="3" algn="ctr" rtl="0">
              <a:lnSpc>
                <a:spcPct val="100000"/>
              </a:lnSpc>
              <a:spcBef>
                <a:spcPts val="0"/>
              </a:spcBef>
              <a:spcAft>
                <a:spcPts val="0"/>
              </a:spcAft>
              <a:buClr>
                <a:schemeClr val="dk2"/>
              </a:buClr>
              <a:buSzPts val="5200"/>
              <a:buFont typeface="Fira Sans Condensed Black"/>
              <a:buNone/>
              <a:defRPr sz="5200" b="0" i="0" u="none" strike="noStrike" cap="none">
                <a:solidFill>
                  <a:schemeClr val="dk2"/>
                </a:solidFill>
                <a:latin typeface="Fira Sans Condensed Black"/>
                <a:ea typeface="Fira Sans Condensed Black"/>
                <a:cs typeface="Fira Sans Condensed Black"/>
                <a:sym typeface="Fira Sans Condensed Black"/>
              </a:defRPr>
            </a:lvl4pPr>
            <a:lvl5pPr marR="0" lvl="4" algn="ctr" rtl="0">
              <a:lnSpc>
                <a:spcPct val="100000"/>
              </a:lnSpc>
              <a:spcBef>
                <a:spcPts val="0"/>
              </a:spcBef>
              <a:spcAft>
                <a:spcPts val="0"/>
              </a:spcAft>
              <a:buClr>
                <a:schemeClr val="dk2"/>
              </a:buClr>
              <a:buSzPts val="5200"/>
              <a:buFont typeface="Fira Sans Condensed Black"/>
              <a:buNone/>
              <a:defRPr sz="5200" b="0" i="0" u="none" strike="noStrike" cap="none">
                <a:solidFill>
                  <a:schemeClr val="dk2"/>
                </a:solidFill>
                <a:latin typeface="Fira Sans Condensed Black"/>
                <a:ea typeface="Fira Sans Condensed Black"/>
                <a:cs typeface="Fira Sans Condensed Black"/>
                <a:sym typeface="Fira Sans Condensed Black"/>
              </a:defRPr>
            </a:lvl5pPr>
            <a:lvl6pPr marR="0" lvl="5" algn="ctr" rtl="0">
              <a:lnSpc>
                <a:spcPct val="100000"/>
              </a:lnSpc>
              <a:spcBef>
                <a:spcPts val="0"/>
              </a:spcBef>
              <a:spcAft>
                <a:spcPts val="0"/>
              </a:spcAft>
              <a:buClr>
                <a:schemeClr val="dk2"/>
              </a:buClr>
              <a:buSzPts val="5200"/>
              <a:buFont typeface="Fira Sans Condensed Black"/>
              <a:buNone/>
              <a:defRPr sz="5200" b="0" i="0" u="none" strike="noStrike" cap="none">
                <a:solidFill>
                  <a:schemeClr val="dk2"/>
                </a:solidFill>
                <a:latin typeface="Fira Sans Condensed Black"/>
                <a:ea typeface="Fira Sans Condensed Black"/>
                <a:cs typeface="Fira Sans Condensed Black"/>
                <a:sym typeface="Fira Sans Condensed Black"/>
              </a:defRPr>
            </a:lvl6pPr>
            <a:lvl7pPr marR="0" lvl="6" algn="ctr" rtl="0">
              <a:lnSpc>
                <a:spcPct val="100000"/>
              </a:lnSpc>
              <a:spcBef>
                <a:spcPts val="0"/>
              </a:spcBef>
              <a:spcAft>
                <a:spcPts val="0"/>
              </a:spcAft>
              <a:buClr>
                <a:schemeClr val="dk2"/>
              </a:buClr>
              <a:buSzPts val="5200"/>
              <a:buFont typeface="Fira Sans Condensed Black"/>
              <a:buNone/>
              <a:defRPr sz="5200" b="0" i="0" u="none" strike="noStrike" cap="none">
                <a:solidFill>
                  <a:schemeClr val="dk2"/>
                </a:solidFill>
                <a:latin typeface="Fira Sans Condensed Black"/>
                <a:ea typeface="Fira Sans Condensed Black"/>
                <a:cs typeface="Fira Sans Condensed Black"/>
                <a:sym typeface="Fira Sans Condensed Black"/>
              </a:defRPr>
            </a:lvl7pPr>
            <a:lvl8pPr marR="0" lvl="7" algn="ctr" rtl="0">
              <a:lnSpc>
                <a:spcPct val="100000"/>
              </a:lnSpc>
              <a:spcBef>
                <a:spcPts val="0"/>
              </a:spcBef>
              <a:spcAft>
                <a:spcPts val="0"/>
              </a:spcAft>
              <a:buClr>
                <a:schemeClr val="dk2"/>
              </a:buClr>
              <a:buSzPts val="5200"/>
              <a:buFont typeface="Fira Sans Condensed Black"/>
              <a:buNone/>
              <a:defRPr sz="5200" b="0" i="0" u="none" strike="noStrike" cap="none">
                <a:solidFill>
                  <a:schemeClr val="dk2"/>
                </a:solidFill>
                <a:latin typeface="Fira Sans Condensed Black"/>
                <a:ea typeface="Fira Sans Condensed Black"/>
                <a:cs typeface="Fira Sans Condensed Black"/>
                <a:sym typeface="Fira Sans Condensed Black"/>
              </a:defRPr>
            </a:lvl8pPr>
            <a:lvl9pPr marR="0" lvl="8" algn="ctr" rtl="0">
              <a:lnSpc>
                <a:spcPct val="100000"/>
              </a:lnSpc>
              <a:spcBef>
                <a:spcPts val="0"/>
              </a:spcBef>
              <a:spcAft>
                <a:spcPts val="0"/>
              </a:spcAft>
              <a:buClr>
                <a:schemeClr val="dk2"/>
              </a:buClr>
              <a:buSzPts val="5200"/>
              <a:buFont typeface="Fira Sans Condensed Black"/>
              <a:buNone/>
              <a:defRPr sz="5200" b="0" i="0" u="none" strike="noStrike" cap="none">
                <a:solidFill>
                  <a:schemeClr val="dk2"/>
                </a:solidFill>
                <a:latin typeface="Fira Sans Condensed Black"/>
                <a:ea typeface="Fira Sans Condensed Black"/>
                <a:cs typeface="Fira Sans Condensed Black"/>
                <a:sym typeface="Fira Sans Condensed Black"/>
              </a:defRPr>
            </a:lvl9pPr>
          </a:lstStyle>
          <a:p>
            <a:pPr algn="just">
              <a:buClr>
                <a:srgbClr val="211436"/>
              </a:buClr>
              <a:defRPr/>
            </a:pPr>
            <a:br>
              <a:rPr lang="fr-FR" sz="7200" kern="0" dirty="0">
                <a:solidFill>
                  <a:srgbClr val="660066"/>
                </a:solidFill>
                <a:latin typeface="Times New Roman" panose="02020603050405020304" pitchFamily="18" charset="0"/>
                <a:cs typeface="Times New Roman" panose="02020603050405020304" pitchFamily="18" charset="0"/>
              </a:rPr>
            </a:br>
            <a:r>
              <a:rPr lang="fr-FR" sz="900" b="1" kern="0" dirty="0">
                <a:solidFill>
                  <a:srgbClr val="5E88CC">
                    <a:lumMod val="50000"/>
                  </a:srgbClr>
                </a:solidFill>
                <a:latin typeface="Grotesque Light" panose="020B0604020202020204" pitchFamily="34" charset="0"/>
              </a:rPr>
              <a:t>NB: Les données consignées dans ce rapport sont communiquées par les acteurs, et peuvent être modifiées suite à des mises à jour reçues de la part de ces derniers. Les rapports de l’observatoire sont conçus dans un objectif d'information sur l'évolution de chaque activité dans le marché des télécommunications et pour répondre à des besoins de régulation. Leurs contenus ne peuvent en aucun cas être opposables auprès des tiers. </a:t>
            </a:r>
            <a:endParaRPr lang="fr-FR" sz="6600" b="1" kern="0" dirty="0">
              <a:solidFill>
                <a:srgbClr val="5E88CC">
                  <a:lumMod val="50000"/>
                </a:srgbClr>
              </a:solidFill>
              <a:latin typeface="Grotesque Light" panose="020B0604020202020204" pitchFamily="34" charset="0"/>
            </a:endParaRPr>
          </a:p>
        </p:txBody>
      </p:sp>
      <p:pic>
        <p:nvPicPr>
          <p:cNvPr id="63" name="Image 62">
            <a:extLst>
              <a:ext uri="{FF2B5EF4-FFF2-40B4-BE49-F238E27FC236}">
                <a16:creationId xmlns:a16="http://schemas.microsoft.com/office/drawing/2014/main" id="{1910AD12-70F9-4FC6-AE3B-EAFAA6A0BCCC}"/>
              </a:ext>
            </a:extLst>
          </p:cNvPr>
          <p:cNvPicPr>
            <a:picLocks noChangeAspect="1"/>
          </p:cNvPicPr>
          <p:nvPr/>
        </p:nvPicPr>
        <p:blipFill>
          <a:blip r:embed="rId13"/>
          <a:stretch>
            <a:fillRect/>
          </a:stretch>
        </p:blipFill>
        <p:spPr>
          <a:xfrm>
            <a:off x="445043" y="6279761"/>
            <a:ext cx="11398431" cy="472272"/>
          </a:xfrm>
          <a:prstGeom prst="rect">
            <a:avLst/>
          </a:prstGeom>
          <a:effectLst>
            <a:softEdge rad="31750"/>
          </a:effectLst>
        </p:spPr>
      </p:pic>
    </p:spTree>
    <p:extLst>
      <p:ext uri="{BB962C8B-B14F-4D97-AF65-F5344CB8AC3E}">
        <p14:creationId xmlns:p14="http://schemas.microsoft.com/office/powerpoint/2010/main" val="3148822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68">
            <a:extLst>
              <a:ext uri="{FF2B5EF4-FFF2-40B4-BE49-F238E27FC236}">
                <a16:creationId xmlns:a16="http://schemas.microsoft.com/office/drawing/2014/main" id="{FD914A8F-A11D-4265-A851-BD211CD4283C}"/>
              </a:ext>
            </a:extLst>
          </p:cNvPr>
          <p:cNvSpPr/>
          <p:nvPr/>
        </p:nvSpPr>
        <p:spPr>
          <a:xfrm>
            <a:off x="1891339" y="803042"/>
            <a:ext cx="5660096" cy="694273"/>
          </a:xfrm>
          <a:prstGeom prst="rect">
            <a:avLst/>
          </a:prstGeom>
          <a:noFill/>
          <a:ln w="6350" cap="flat" cmpd="sng" algn="ctr">
            <a:noFill/>
            <a:prstDash val="solid"/>
            <a:miter lim="800000"/>
          </a:ln>
          <a:effectLst/>
        </p:spPr>
        <p:txBody>
          <a:bodyPr rtlCol="0" anchor="ctr"/>
          <a:lstStyle/>
          <a:p>
            <a:pPr algn="ctr">
              <a:defRPr/>
            </a:pPr>
            <a:r>
              <a:rPr lang="en-US" altLang="zh-CN" sz="2400" b="1" dirty="0">
                <a:solidFill>
                  <a:schemeClr val="accent6">
                    <a:lumMod val="75000"/>
                  </a:schemeClr>
                </a:solidFill>
                <a:latin typeface="Garamond" panose="02020404030301010803" pitchFamily="18" charset="0"/>
                <a:cs typeface="Arial" pitchFamily="34" charset="0"/>
              </a:rPr>
              <a:t>  </a:t>
            </a:r>
            <a:r>
              <a:rPr lang="en-US" altLang="zh-CN" sz="2800" b="1" dirty="0" err="1">
                <a:latin typeface="+mj-lt"/>
                <a:cs typeface="Arial" pitchFamily="34" charset="0"/>
              </a:rPr>
              <a:t>Croissance</a:t>
            </a:r>
            <a:r>
              <a:rPr lang="en-US" altLang="zh-CN" sz="2800" b="1" dirty="0">
                <a:latin typeface="+mj-lt"/>
                <a:cs typeface="Arial" pitchFamily="34" charset="0"/>
              </a:rPr>
              <a:t> du Parc FWA</a:t>
            </a:r>
            <a:r>
              <a:rPr lang="fr-FR" sz="2400" b="1" dirty="0">
                <a:latin typeface="+mj-lt"/>
                <a:cs typeface="Arial" pitchFamily="34" charset="0"/>
              </a:rPr>
              <a:t> </a:t>
            </a:r>
          </a:p>
        </p:txBody>
      </p:sp>
      <p:sp>
        <p:nvSpPr>
          <p:cNvPr id="70" name="ZoneTexte 69">
            <a:extLst>
              <a:ext uri="{FF2B5EF4-FFF2-40B4-BE49-F238E27FC236}">
                <a16:creationId xmlns:a16="http://schemas.microsoft.com/office/drawing/2014/main" id="{1504A48C-44E1-4D85-8CA1-48197CAABEB4}"/>
              </a:ext>
            </a:extLst>
          </p:cNvPr>
          <p:cNvSpPr txBox="1"/>
          <p:nvPr/>
        </p:nvSpPr>
        <p:spPr>
          <a:xfrm rot="1095372">
            <a:off x="4320095" y="4605242"/>
            <a:ext cx="2005457" cy="369332"/>
          </a:xfrm>
          <a:prstGeom prst="rect">
            <a:avLst/>
          </a:prstGeom>
          <a:noFill/>
        </p:spPr>
        <p:txBody>
          <a:bodyPr wrap="square">
            <a:spAutoFit/>
          </a:bodyPr>
          <a:lstStyle/>
          <a:p>
            <a:r>
              <a:rPr lang="en-US" b="1" dirty="0">
                <a:solidFill>
                  <a:schemeClr val="bg1"/>
                </a:solidFill>
                <a:latin typeface="Garamond" panose="02020404030301010803"/>
                <a:ea typeface="바탕" panose="02030600000101010101" pitchFamily="18" charset="-127"/>
                <a:cs typeface="Arial" pitchFamily="34" charset="0"/>
              </a:rPr>
              <a:t>Mai 2023</a:t>
            </a:r>
            <a:endParaRPr lang="fr-FR" b="1" dirty="0">
              <a:solidFill>
                <a:schemeClr val="bg1"/>
              </a:solidFill>
              <a:latin typeface="Garamond" panose="02020404030301010803"/>
              <a:ea typeface="바탕" panose="02030600000101010101" pitchFamily="18" charset="-127"/>
              <a:cs typeface="Arial" pitchFamily="34" charset="0"/>
            </a:endParaRPr>
          </a:p>
        </p:txBody>
      </p:sp>
      <p:pic>
        <p:nvPicPr>
          <p:cNvPr id="119" name="图片 10">
            <a:extLst>
              <a:ext uri="{FF2B5EF4-FFF2-40B4-BE49-F238E27FC236}">
                <a16:creationId xmlns:a16="http://schemas.microsoft.com/office/drawing/2014/main" id="{5871A22E-09B2-486A-ADD5-E5D94AEFE0B5}"/>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10064645" y="588204"/>
            <a:ext cx="1047750" cy="1123950"/>
          </a:xfrm>
          <a:prstGeom prst="rect">
            <a:avLst/>
          </a:prstGeom>
          <a:ln>
            <a:noFill/>
          </a:ln>
          <a:effectLst>
            <a:outerShdw blurRad="50800" dist="38100" dir="5400000" algn="t" rotWithShape="0">
              <a:prstClr val="black">
                <a:alpha val="40000"/>
              </a:prstClr>
            </a:outerShdw>
            <a:reflection blurRad="6350" stA="50000" endA="300" endPos="55000" dir="5400000" sy="-100000" algn="bl" rotWithShape="0"/>
          </a:effectLst>
        </p:spPr>
      </p:pic>
      <p:sp>
        <p:nvSpPr>
          <p:cNvPr id="120" name="Google Shape;1069;p54">
            <a:extLst>
              <a:ext uri="{FF2B5EF4-FFF2-40B4-BE49-F238E27FC236}">
                <a16:creationId xmlns:a16="http://schemas.microsoft.com/office/drawing/2014/main" id="{63DB4295-0C80-47E8-8747-9814DD8E730C}"/>
              </a:ext>
            </a:extLst>
          </p:cNvPr>
          <p:cNvSpPr/>
          <p:nvPr/>
        </p:nvSpPr>
        <p:spPr>
          <a:xfrm rot="18897996">
            <a:off x="495252" y="5035573"/>
            <a:ext cx="1361112" cy="729503"/>
          </a:xfrm>
          <a:custGeom>
            <a:avLst/>
            <a:gdLst/>
            <a:ahLst/>
            <a:cxnLst/>
            <a:rect l="l" t="t" r="r" b="b"/>
            <a:pathLst>
              <a:path w="29230" h="37553" extrusionOk="0">
                <a:moveTo>
                  <a:pt x="9655" y="0"/>
                </a:moveTo>
                <a:cubicBezTo>
                  <a:pt x="7693" y="0"/>
                  <a:pt x="5983" y="1692"/>
                  <a:pt x="5974" y="3671"/>
                </a:cubicBezTo>
                <a:cubicBezTo>
                  <a:pt x="5974" y="4182"/>
                  <a:pt x="6085" y="4693"/>
                  <a:pt x="6245" y="5036"/>
                </a:cubicBezTo>
                <a:cubicBezTo>
                  <a:pt x="7169" y="7653"/>
                  <a:pt x="7369" y="9675"/>
                  <a:pt x="6863" y="11515"/>
                </a:cubicBezTo>
                <a:lnTo>
                  <a:pt x="6716" y="11933"/>
                </a:lnTo>
                <a:cubicBezTo>
                  <a:pt x="6089" y="13821"/>
                  <a:pt x="5018" y="16181"/>
                  <a:pt x="1850" y="19345"/>
                </a:cubicBezTo>
                <a:cubicBezTo>
                  <a:pt x="1" y="21194"/>
                  <a:pt x="623" y="24331"/>
                  <a:pt x="3041" y="25340"/>
                </a:cubicBezTo>
                <a:cubicBezTo>
                  <a:pt x="3475" y="25523"/>
                  <a:pt x="3948" y="25620"/>
                  <a:pt x="4422" y="25620"/>
                </a:cubicBezTo>
                <a:cubicBezTo>
                  <a:pt x="4433" y="25620"/>
                  <a:pt x="4443" y="25620"/>
                  <a:pt x="4454" y="25620"/>
                </a:cubicBezTo>
                <a:lnTo>
                  <a:pt x="12866" y="25620"/>
                </a:lnTo>
                <a:lnTo>
                  <a:pt x="14862" y="37552"/>
                </a:lnTo>
                <a:lnTo>
                  <a:pt x="16848" y="25625"/>
                </a:lnTo>
                <a:lnTo>
                  <a:pt x="25243" y="25625"/>
                </a:lnTo>
                <a:cubicBezTo>
                  <a:pt x="25254" y="25625"/>
                  <a:pt x="25264" y="25625"/>
                  <a:pt x="25275" y="25625"/>
                </a:cubicBezTo>
                <a:cubicBezTo>
                  <a:pt x="25753" y="25625"/>
                  <a:pt x="26230" y="25527"/>
                  <a:pt x="26669" y="25345"/>
                </a:cubicBezTo>
                <a:cubicBezTo>
                  <a:pt x="27576" y="24976"/>
                  <a:pt x="28292" y="24256"/>
                  <a:pt x="28660" y="23354"/>
                </a:cubicBezTo>
                <a:cubicBezTo>
                  <a:pt x="29229" y="21980"/>
                  <a:pt x="28914" y="20398"/>
                  <a:pt x="27865" y="19345"/>
                </a:cubicBezTo>
                <a:cubicBezTo>
                  <a:pt x="24701" y="16177"/>
                  <a:pt x="23630" y="13821"/>
                  <a:pt x="22999" y="11933"/>
                </a:cubicBezTo>
                <a:cubicBezTo>
                  <a:pt x="22354" y="9999"/>
                  <a:pt x="22505" y="7880"/>
                  <a:pt x="23443" y="5213"/>
                </a:cubicBezTo>
                <a:cubicBezTo>
                  <a:pt x="23661" y="4733"/>
                  <a:pt x="23772" y="4218"/>
                  <a:pt x="23772" y="3693"/>
                </a:cubicBezTo>
                <a:cubicBezTo>
                  <a:pt x="23759" y="1670"/>
                  <a:pt x="22105" y="27"/>
                  <a:pt x="20100" y="27"/>
                </a:cubicBezTo>
                <a:cubicBezTo>
                  <a:pt x="20098" y="27"/>
                  <a:pt x="20095" y="27"/>
                  <a:pt x="20092" y="27"/>
                </a:cubicBezTo>
                <a:lnTo>
                  <a:pt x="9662" y="0"/>
                </a:lnTo>
                <a:cubicBezTo>
                  <a:pt x="9660" y="0"/>
                  <a:pt x="9657" y="0"/>
                  <a:pt x="9655" y="0"/>
                </a:cubicBezTo>
                <a:close/>
              </a:path>
            </a:pathLst>
          </a:custGeom>
          <a:gradFill flip="none" rotWithShape="1">
            <a:gsLst>
              <a:gs pos="0">
                <a:schemeClr val="accent6">
                  <a:lumMod val="5000"/>
                  <a:lumOff val="95000"/>
                </a:schemeClr>
              </a:gs>
              <a:gs pos="39000">
                <a:schemeClr val="accent6">
                  <a:lumMod val="45000"/>
                  <a:lumOff val="55000"/>
                </a:schemeClr>
              </a:gs>
              <a:gs pos="24000">
                <a:schemeClr val="accent6">
                  <a:lumMod val="45000"/>
                  <a:lumOff val="55000"/>
                </a:schemeClr>
              </a:gs>
              <a:gs pos="80000">
                <a:srgbClr val="312E64"/>
              </a:gs>
            </a:gsLst>
            <a:lin ang="5400000" scaled="1"/>
            <a:tileRect/>
          </a:gradFill>
          <a:ln>
            <a:solidFill>
              <a:schemeClr val="accent6">
                <a:lumMod val="60000"/>
                <a:lumOff val="40000"/>
              </a:schemeClr>
            </a:solidFill>
          </a:ln>
        </p:spPr>
        <p:style>
          <a:lnRef idx="0">
            <a:scrgbClr r="0" g="0" b="0"/>
          </a:lnRef>
          <a:fillRef idx="0">
            <a:scrgbClr r="0" g="0" b="0"/>
          </a:fillRef>
          <a:effectRef idx="0">
            <a:scrgbClr r="0" g="0" b="0"/>
          </a:effectRef>
          <a:fontRef idx="minor">
            <a:schemeClr val="lt1"/>
          </a:fontRef>
        </p:style>
        <p:txBody>
          <a:bodyPr spcFirstLastPara="1" wrap="square" lIns="121900" tIns="121900" rIns="121900" bIns="1219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dirty="0">
              <a:ln>
                <a:noFill/>
              </a:ln>
              <a:solidFill>
                <a:prstClr val="white"/>
              </a:solidFill>
              <a:effectLst/>
              <a:uLnTx/>
              <a:uFillTx/>
              <a:latin typeface="Philosopher" panose="02000503000000020004" pitchFamily="2" charset="0"/>
              <a:ea typeface="+mn-ea"/>
              <a:cs typeface="+mn-cs"/>
            </a:endParaRPr>
          </a:p>
        </p:txBody>
      </p:sp>
      <p:sp>
        <p:nvSpPr>
          <p:cNvPr id="128" name="Google Shape;1556;p43">
            <a:extLst>
              <a:ext uri="{FF2B5EF4-FFF2-40B4-BE49-F238E27FC236}">
                <a16:creationId xmlns:a16="http://schemas.microsoft.com/office/drawing/2014/main" id="{BC0EACBC-6811-4F78-BFC0-6568291E91C5}"/>
              </a:ext>
            </a:extLst>
          </p:cNvPr>
          <p:cNvSpPr/>
          <p:nvPr/>
        </p:nvSpPr>
        <p:spPr>
          <a:xfrm rot="18817071">
            <a:off x="561098" y="5126579"/>
            <a:ext cx="1010585" cy="341193"/>
          </a:xfrm>
          <a:prstGeom prst="roundRect">
            <a:avLst>
              <a:gd name="adj" fmla="val 39184"/>
            </a:avLst>
          </a:prstGeom>
          <a:noFill/>
          <a:ln w="28575" cap="flat" cmpd="sng">
            <a:noFill/>
            <a:prstDash val="solid"/>
            <a:round/>
            <a:headEnd type="none" w="sm" len="sm"/>
            <a:tailEnd type="none" w="sm" len="sm"/>
          </a:ln>
          <a:effectLst>
            <a:glow rad="139700">
              <a:schemeClr val="accent3">
                <a:satMod val="175000"/>
                <a:alpha val="40000"/>
              </a:schemeClr>
            </a:glow>
            <a:outerShdw blurRad="50800" dist="38100" dir="5400000" algn="t" rotWithShape="0">
              <a:prstClr val="black">
                <a:alpha val="40000"/>
              </a:prstClr>
            </a:outerShdw>
          </a:effectLst>
        </p:spPr>
        <p:txBody>
          <a:bodyPr spcFirstLastPara="1" wrap="square" lIns="91425" tIns="91425" rIns="91425" bIns="91425" anchor="ctr" anchorCtr="0">
            <a:noAutofit/>
          </a:bodyPr>
          <a:lstStyle/>
          <a:p>
            <a:pPr algn="ctr" defTabSz="685800">
              <a:defRPr/>
            </a:pPr>
            <a:r>
              <a:rPr lang="fr-FR" sz="1100" b="1" dirty="0">
                <a:solidFill>
                  <a:schemeClr val="tx1">
                    <a:lumMod val="95000"/>
                    <a:lumOff val="5000"/>
                  </a:schemeClr>
                </a:solidFill>
                <a:latin typeface="Garamond" panose="02020404030301010803"/>
                <a:ea typeface="바탕" panose="02030600000101010101" pitchFamily="18" charset="-127"/>
                <a:cs typeface="Arial" pitchFamily="34" charset="0"/>
              </a:rPr>
              <a:t>Lancement </a:t>
            </a:r>
          </a:p>
          <a:p>
            <a:pPr algn="ctr" defTabSz="685800">
              <a:defRPr/>
            </a:pPr>
            <a:r>
              <a:rPr lang="fr-FR" sz="1100" b="1" dirty="0">
                <a:solidFill>
                  <a:schemeClr val="tx1">
                    <a:lumMod val="95000"/>
                    <a:lumOff val="5000"/>
                  </a:schemeClr>
                </a:solidFill>
                <a:latin typeface="Garamond" panose="02020404030301010803"/>
                <a:ea typeface="바탕" panose="02030600000101010101" pitchFamily="18" charset="-127"/>
                <a:cs typeface="Arial" pitchFamily="34" charset="0"/>
              </a:rPr>
              <a:t> de la </a:t>
            </a:r>
            <a:r>
              <a:rPr lang="fr-FR" sz="1100" b="1" dirty="0" err="1">
                <a:solidFill>
                  <a:schemeClr val="tx1">
                    <a:lumMod val="95000"/>
                    <a:lumOff val="5000"/>
                  </a:schemeClr>
                </a:solidFill>
                <a:latin typeface="Garamond" panose="02020404030301010803"/>
                <a:ea typeface="바탕" panose="02030600000101010101" pitchFamily="18" charset="-127"/>
                <a:cs typeface="Arial" pitchFamily="34" charset="0"/>
              </a:rPr>
              <a:t>5G</a:t>
            </a:r>
            <a:r>
              <a:rPr lang="fr-FR" sz="1100" b="1" dirty="0">
                <a:solidFill>
                  <a:schemeClr val="tx1">
                    <a:lumMod val="95000"/>
                    <a:lumOff val="5000"/>
                  </a:schemeClr>
                </a:solidFill>
                <a:latin typeface="Garamond" panose="02020404030301010803"/>
                <a:ea typeface="바탕" panose="02030600000101010101" pitchFamily="18" charset="-127"/>
                <a:cs typeface="Arial" pitchFamily="34" charset="0"/>
              </a:rPr>
              <a:t> </a:t>
            </a:r>
          </a:p>
        </p:txBody>
      </p:sp>
      <p:sp>
        <p:nvSpPr>
          <p:cNvPr id="129" name="Google Shape;4554;p39">
            <a:extLst>
              <a:ext uri="{FF2B5EF4-FFF2-40B4-BE49-F238E27FC236}">
                <a16:creationId xmlns:a16="http://schemas.microsoft.com/office/drawing/2014/main" id="{C5A63709-F963-40EE-8BD2-079EBCF7B2E3}"/>
              </a:ext>
            </a:extLst>
          </p:cNvPr>
          <p:cNvSpPr txBox="1"/>
          <p:nvPr/>
        </p:nvSpPr>
        <p:spPr>
          <a:xfrm>
            <a:off x="1103607" y="5638715"/>
            <a:ext cx="1575464" cy="302859"/>
          </a:xfrm>
          <a:prstGeom prst="rect">
            <a:avLst/>
          </a:prstGeom>
          <a:noFill/>
          <a:ln>
            <a:noFill/>
          </a:ln>
        </p:spPr>
        <p:txBody>
          <a:bodyPr spcFirstLastPara="1" wrap="square" lIns="91425" tIns="91425" rIns="91425" bIns="91425" anchor="ctr" anchorCtr="0">
            <a:noAutofit/>
          </a:bodyPr>
          <a:lstStyle/>
          <a:p>
            <a:pPr algn="ctr">
              <a:buClr>
                <a:srgbClr val="000000"/>
              </a:buClr>
              <a:defRPr/>
            </a:pPr>
            <a:r>
              <a:rPr lang="en" sz="2800" b="1" dirty="0">
                <a:solidFill>
                  <a:srgbClr val="002060"/>
                </a:solidFill>
                <a:ea typeface="바탕" panose="02030600000101010101" pitchFamily="18" charset="-127"/>
                <a:cs typeface="Arial" pitchFamily="34" charset="0"/>
                <a:sym typeface="Fira Sans Medium"/>
              </a:rPr>
              <a:t>9 425</a:t>
            </a:r>
          </a:p>
          <a:p>
            <a:pPr algn="ctr">
              <a:buClr>
                <a:srgbClr val="000000"/>
              </a:buClr>
              <a:defRPr/>
            </a:pPr>
            <a:r>
              <a:rPr lang="en" sz="1200" b="1" dirty="0">
                <a:solidFill>
                  <a:srgbClr val="312E64"/>
                </a:solidFill>
                <a:ea typeface="바탕" panose="02030600000101010101" pitchFamily="18" charset="-127"/>
                <a:cs typeface="Arial" pitchFamily="34" charset="0"/>
                <a:sym typeface="Fira Sans Medium"/>
              </a:rPr>
              <a:t>Abonnements</a:t>
            </a:r>
          </a:p>
          <a:p>
            <a:pPr algn="ctr">
              <a:buClr>
                <a:srgbClr val="000000"/>
              </a:buClr>
              <a:defRPr/>
            </a:pPr>
            <a:r>
              <a:rPr lang="en" sz="1100" b="1" dirty="0">
                <a:solidFill>
                  <a:srgbClr val="312E64"/>
                </a:solidFill>
                <a:highlight>
                  <a:srgbClr val="C0C0C0"/>
                </a:highlight>
                <a:ea typeface="바탕" panose="02030600000101010101" pitchFamily="18" charset="-127"/>
                <a:cs typeface="Arial" pitchFamily="34" charset="0"/>
                <a:sym typeface="Fira Sans Medium"/>
              </a:rPr>
              <a:t>Fév-2025 </a:t>
            </a:r>
            <a:endParaRPr sz="1100" b="1" dirty="0">
              <a:solidFill>
                <a:srgbClr val="312E64"/>
              </a:solidFill>
              <a:highlight>
                <a:srgbClr val="C0C0C0"/>
              </a:highlight>
              <a:ea typeface="바탕" panose="02030600000101010101" pitchFamily="18" charset="-127"/>
              <a:cs typeface="Arial" pitchFamily="34" charset="0"/>
              <a:sym typeface="Fira Sans Medium"/>
            </a:endParaRPr>
          </a:p>
        </p:txBody>
      </p:sp>
      <p:pic>
        <p:nvPicPr>
          <p:cNvPr id="130" name="Image 129" descr="Une image contenant clipart, symbole, Graphique, logo&#10;&#10;Le contenu généré par l’IA peut être incorrect.">
            <a:extLst>
              <a:ext uri="{FF2B5EF4-FFF2-40B4-BE49-F238E27FC236}">
                <a16:creationId xmlns:a16="http://schemas.microsoft.com/office/drawing/2014/main" id="{111A6ABA-44B8-4644-A84C-11FB0F5C5C32}"/>
              </a:ext>
            </a:extLst>
          </p:cNvPr>
          <p:cNvPicPr>
            <a:picLocks noChangeAspect="1"/>
          </p:cNvPicPr>
          <p:nvPr/>
        </p:nvPicPr>
        <p:blipFill>
          <a:blip r:embed="rId4">
            <a:clrChange>
              <a:clrFrom>
                <a:srgbClr val="FFFFFF"/>
              </a:clrFrom>
              <a:clrTo>
                <a:srgbClr val="FFFFFF">
                  <a:alpha val="0"/>
                </a:srgbClr>
              </a:clrTo>
            </a:clrChange>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953848" y="606303"/>
            <a:ext cx="1655692" cy="945254"/>
          </a:xfrm>
          <a:prstGeom prst="rect">
            <a:avLst/>
          </a:prstGeom>
        </p:spPr>
      </p:pic>
      <p:sp>
        <p:nvSpPr>
          <p:cNvPr id="5" name="Rectangle : coins arrondis 4">
            <a:extLst>
              <a:ext uri="{FF2B5EF4-FFF2-40B4-BE49-F238E27FC236}">
                <a16:creationId xmlns:a16="http://schemas.microsoft.com/office/drawing/2014/main" id="{9423D7F6-1319-4D4D-BF04-805CFE2474DC}"/>
              </a:ext>
            </a:extLst>
          </p:cNvPr>
          <p:cNvSpPr/>
          <p:nvPr/>
        </p:nvSpPr>
        <p:spPr>
          <a:xfrm>
            <a:off x="8227237" y="1860886"/>
            <a:ext cx="3192517" cy="1237671"/>
          </a:xfrm>
          <a:prstGeom prst="roundRect">
            <a:avLst/>
          </a:prstGeom>
          <a:gradFill flip="none" rotWithShape="1">
            <a:gsLst>
              <a:gs pos="0">
                <a:srgbClr val="02A6E0"/>
              </a:gs>
              <a:gs pos="12000">
                <a:srgbClr val="027BA6"/>
              </a:gs>
              <a:gs pos="100000">
                <a:srgbClr val="9FFAFF"/>
              </a:gs>
              <a:gs pos="79000">
                <a:srgbClr val="7482EC"/>
              </a:gs>
            </a:gsLst>
            <a:path path="circle">
              <a:fillToRect r="100000" b="100000"/>
            </a:path>
            <a:tileRect l="-100000" t="-100000"/>
          </a:gra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fr-FR" sz="1600" b="1" dirty="0">
              <a:solidFill>
                <a:schemeClr val="bg1"/>
              </a:solidFill>
            </a:endParaRPr>
          </a:p>
          <a:p>
            <a:pPr algn="ctr"/>
            <a:r>
              <a:rPr lang="fr-FR" sz="2400" b="1" dirty="0">
                <a:solidFill>
                  <a:srgbClr val="8BE1FF"/>
                </a:solidFill>
                <a:latin typeface="Abadi" panose="020B0604020104020204" pitchFamily="34" charset="0"/>
              </a:rPr>
              <a:t>+</a:t>
            </a:r>
            <a:r>
              <a:rPr lang="fr-FR" sz="2400" b="1" dirty="0">
                <a:solidFill>
                  <a:srgbClr val="8BE1FF"/>
                </a:solidFill>
              </a:rPr>
              <a:t> </a:t>
            </a:r>
            <a:r>
              <a:rPr lang="fr-FR" sz="3600" b="1" dirty="0">
                <a:solidFill>
                  <a:srgbClr val="8BE1FF"/>
                </a:solidFill>
              </a:rPr>
              <a:t>287,1</a:t>
            </a:r>
            <a:r>
              <a:rPr lang="fr-FR" sz="2000" b="1" dirty="0">
                <a:solidFill>
                  <a:srgbClr val="8BE1FF"/>
                </a:solidFill>
              </a:rPr>
              <a:t> Mille </a:t>
            </a:r>
            <a:r>
              <a:rPr lang="fr-FR" b="1" dirty="0">
                <a:solidFill>
                  <a:srgbClr val="8BE1FF"/>
                </a:solidFill>
              </a:rPr>
              <a:t>Abonnements</a:t>
            </a:r>
            <a:endParaRPr lang="fr-FR" sz="2000" b="1" dirty="0">
              <a:solidFill>
                <a:srgbClr val="8BE1FF"/>
              </a:solidFill>
            </a:endParaRPr>
          </a:p>
          <a:p>
            <a:pPr algn="ctr"/>
            <a:r>
              <a:rPr lang="fr-FR" dirty="0">
                <a:solidFill>
                  <a:schemeClr val="bg1"/>
                </a:solidFill>
              </a:rPr>
              <a:t>Croissance (12 Mois) </a:t>
            </a:r>
          </a:p>
          <a:p>
            <a:pPr algn="ctr"/>
            <a:endParaRPr lang="fr-FR" dirty="0"/>
          </a:p>
        </p:txBody>
      </p:sp>
      <p:pic>
        <p:nvPicPr>
          <p:cNvPr id="14" name="Image 13">
            <a:extLst>
              <a:ext uri="{FF2B5EF4-FFF2-40B4-BE49-F238E27FC236}">
                <a16:creationId xmlns:a16="http://schemas.microsoft.com/office/drawing/2014/main" id="{095E3476-3BD6-4D08-99BA-CAD3AE9A086F}"/>
              </a:ext>
            </a:extLst>
          </p:cNvPr>
          <p:cNvPicPr>
            <a:picLocks noChangeAspect="1"/>
          </p:cNvPicPr>
          <p:nvPr/>
        </p:nvPicPr>
        <p:blipFill>
          <a:blip r:embed="rId7"/>
          <a:stretch>
            <a:fillRect/>
          </a:stretch>
        </p:blipFill>
        <p:spPr>
          <a:xfrm>
            <a:off x="10084419" y="689010"/>
            <a:ext cx="1285745" cy="993531"/>
          </a:xfrm>
          <a:prstGeom prst="rect">
            <a:avLst/>
          </a:prstGeom>
        </p:spPr>
      </p:pic>
      <p:graphicFrame>
        <p:nvGraphicFramePr>
          <p:cNvPr id="13" name="Graphique 12">
            <a:extLst>
              <a:ext uri="{FF2B5EF4-FFF2-40B4-BE49-F238E27FC236}">
                <a16:creationId xmlns:a16="http://schemas.microsoft.com/office/drawing/2014/main" id="{ED6836CD-CFC6-4D8B-8EEE-9D72AFE0834E}"/>
              </a:ext>
            </a:extLst>
          </p:cNvPr>
          <p:cNvGraphicFramePr>
            <a:graphicFrameLocks/>
          </p:cNvGraphicFramePr>
          <p:nvPr>
            <p:extLst>
              <p:ext uri="{D42A27DB-BD31-4B8C-83A1-F6EECF244321}">
                <p14:modId xmlns:p14="http://schemas.microsoft.com/office/powerpoint/2010/main" val="4004037321"/>
              </p:ext>
            </p:extLst>
          </p:nvPr>
        </p:nvGraphicFramePr>
        <p:xfrm>
          <a:off x="1623527" y="1759092"/>
          <a:ext cx="6272983" cy="3424925"/>
        </p:xfrm>
        <a:graphic>
          <a:graphicData uri="http://schemas.openxmlformats.org/drawingml/2006/chart">
            <c:chart xmlns:c="http://schemas.openxmlformats.org/drawingml/2006/chart" xmlns:r="http://schemas.openxmlformats.org/officeDocument/2006/relationships" r:id="rId8"/>
          </a:graphicData>
        </a:graphic>
      </p:graphicFrame>
      <p:pic>
        <p:nvPicPr>
          <p:cNvPr id="2" name="Image 1">
            <a:extLst>
              <a:ext uri="{FF2B5EF4-FFF2-40B4-BE49-F238E27FC236}">
                <a16:creationId xmlns:a16="http://schemas.microsoft.com/office/drawing/2014/main" id="{D6499F19-26C4-4C46-AA53-9DC68BE98DC3}"/>
              </a:ext>
            </a:extLst>
          </p:cNvPr>
          <p:cNvPicPr>
            <a:picLocks noChangeAspect="1"/>
          </p:cNvPicPr>
          <p:nvPr/>
        </p:nvPicPr>
        <p:blipFill>
          <a:blip r:embed="rId9">
            <a:extLst>
              <a:ext uri="{BEBA8EAE-BF5A-486C-A8C5-ECC9F3942E4B}">
                <a14:imgProps xmlns:a14="http://schemas.microsoft.com/office/drawing/2010/main">
                  <a14:imgLayer r:embed="rId10">
                    <a14:imgEffect>
                      <a14:colorTemperature colorTemp="4700"/>
                    </a14:imgEffect>
                    <a14:imgEffect>
                      <a14:saturation sat="200000"/>
                    </a14:imgEffect>
                    <a14:imgEffect>
                      <a14:brightnessContrast bright="40000" contrast="-20000"/>
                    </a14:imgEffect>
                  </a14:imgLayer>
                </a14:imgProps>
              </a:ext>
            </a:extLst>
          </a:blip>
          <a:stretch>
            <a:fillRect/>
          </a:stretch>
        </p:blipFill>
        <p:spPr>
          <a:xfrm>
            <a:off x="8161906" y="3209279"/>
            <a:ext cx="3342657" cy="2182272"/>
          </a:xfrm>
          <a:prstGeom prst="roundRect">
            <a:avLst>
              <a:gd name="adj" fmla="val 16667"/>
            </a:avLst>
          </a:prstGeom>
          <a:gradFill>
            <a:gsLst>
              <a:gs pos="1000">
                <a:srgbClr val="027BA6"/>
              </a:gs>
              <a:gs pos="100000">
                <a:srgbClr val="312E64">
                  <a:tint val="44500"/>
                  <a:satMod val="160000"/>
                </a:srgbClr>
              </a:gs>
              <a:gs pos="100000">
                <a:srgbClr val="312E64">
                  <a:tint val="23500"/>
                  <a:satMod val="160000"/>
                </a:srgbClr>
              </a:gs>
            </a:gsLst>
            <a:path path="circle">
              <a:fillToRect r="100000" b="100000"/>
            </a:path>
          </a:grad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ZoneTexte 15">
            <a:extLst>
              <a:ext uri="{FF2B5EF4-FFF2-40B4-BE49-F238E27FC236}">
                <a16:creationId xmlns:a16="http://schemas.microsoft.com/office/drawing/2014/main" id="{A1043D27-CCEB-4ABE-980C-C00E4970A483}"/>
              </a:ext>
            </a:extLst>
          </p:cNvPr>
          <p:cNvSpPr txBox="1"/>
          <p:nvPr/>
        </p:nvSpPr>
        <p:spPr>
          <a:xfrm>
            <a:off x="2378415" y="4747180"/>
            <a:ext cx="623889" cy="307777"/>
          </a:xfrm>
          <a:prstGeom prst="rect">
            <a:avLst/>
          </a:prstGeom>
          <a:noFill/>
        </p:spPr>
        <p:txBody>
          <a:bodyPr wrap="none" rtlCol="0">
            <a:spAutoFit/>
          </a:bodyPr>
          <a:lstStyle/>
          <a:p>
            <a:r>
              <a:rPr lang="fr-FR" sz="1400" b="1" i="1" dirty="0">
                <a:solidFill>
                  <a:srgbClr val="B8FEB8"/>
                </a:solidFill>
              </a:rPr>
              <a:t>+25%</a:t>
            </a:r>
          </a:p>
        </p:txBody>
      </p:sp>
      <p:sp>
        <p:nvSpPr>
          <p:cNvPr id="17" name="ZoneTexte 16">
            <a:extLst>
              <a:ext uri="{FF2B5EF4-FFF2-40B4-BE49-F238E27FC236}">
                <a16:creationId xmlns:a16="http://schemas.microsoft.com/office/drawing/2014/main" id="{A03E4880-906A-4410-9710-30AAD30EB114}"/>
              </a:ext>
            </a:extLst>
          </p:cNvPr>
          <p:cNvSpPr txBox="1"/>
          <p:nvPr/>
        </p:nvSpPr>
        <p:spPr>
          <a:xfrm>
            <a:off x="2462000" y="2840972"/>
            <a:ext cx="538930" cy="307777"/>
          </a:xfrm>
          <a:prstGeom prst="rect">
            <a:avLst/>
          </a:prstGeom>
          <a:noFill/>
        </p:spPr>
        <p:txBody>
          <a:bodyPr wrap="square" rtlCol="0">
            <a:spAutoFit/>
          </a:bodyPr>
          <a:lstStyle/>
          <a:p>
            <a:r>
              <a:rPr lang="fr-FR" sz="1400" b="1" i="1" dirty="0">
                <a:solidFill>
                  <a:srgbClr val="B8FEB8"/>
                </a:solidFill>
              </a:rPr>
              <a:t>+7%</a:t>
            </a:r>
          </a:p>
        </p:txBody>
      </p:sp>
      <p:sp>
        <p:nvSpPr>
          <p:cNvPr id="18" name="ZoneTexte 17">
            <a:extLst>
              <a:ext uri="{FF2B5EF4-FFF2-40B4-BE49-F238E27FC236}">
                <a16:creationId xmlns:a16="http://schemas.microsoft.com/office/drawing/2014/main" id="{3DC50B57-4B73-422F-BF5B-7FAF8D9C8FD1}"/>
              </a:ext>
            </a:extLst>
          </p:cNvPr>
          <p:cNvSpPr txBox="1"/>
          <p:nvPr/>
        </p:nvSpPr>
        <p:spPr>
          <a:xfrm>
            <a:off x="2430642" y="3082884"/>
            <a:ext cx="538930" cy="307777"/>
          </a:xfrm>
          <a:prstGeom prst="rect">
            <a:avLst/>
          </a:prstGeom>
          <a:noFill/>
        </p:spPr>
        <p:txBody>
          <a:bodyPr wrap="none" rtlCol="0">
            <a:spAutoFit/>
          </a:bodyPr>
          <a:lstStyle/>
          <a:p>
            <a:r>
              <a:rPr lang="fr-FR" sz="1400" b="1" i="1" dirty="0">
                <a:solidFill>
                  <a:srgbClr val="B8FEB8"/>
                </a:solidFill>
              </a:rPr>
              <a:t>+8%</a:t>
            </a:r>
          </a:p>
        </p:txBody>
      </p:sp>
      <p:sp>
        <p:nvSpPr>
          <p:cNvPr id="19" name="ZoneTexte 18">
            <a:extLst>
              <a:ext uri="{FF2B5EF4-FFF2-40B4-BE49-F238E27FC236}">
                <a16:creationId xmlns:a16="http://schemas.microsoft.com/office/drawing/2014/main" id="{9541D0C0-3E4F-48D7-8976-4D4B2C7DBC37}"/>
              </a:ext>
            </a:extLst>
          </p:cNvPr>
          <p:cNvSpPr txBox="1"/>
          <p:nvPr/>
        </p:nvSpPr>
        <p:spPr>
          <a:xfrm>
            <a:off x="2440614" y="3302727"/>
            <a:ext cx="538930" cy="307777"/>
          </a:xfrm>
          <a:prstGeom prst="rect">
            <a:avLst/>
          </a:prstGeom>
          <a:noFill/>
        </p:spPr>
        <p:txBody>
          <a:bodyPr wrap="none" rtlCol="0">
            <a:spAutoFit/>
          </a:bodyPr>
          <a:lstStyle/>
          <a:p>
            <a:r>
              <a:rPr lang="fr-FR" sz="1400" b="1" i="1" dirty="0">
                <a:solidFill>
                  <a:srgbClr val="B8FEB8"/>
                </a:solidFill>
              </a:rPr>
              <a:t>+7%</a:t>
            </a:r>
          </a:p>
        </p:txBody>
      </p:sp>
      <p:pic>
        <p:nvPicPr>
          <p:cNvPr id="20" name="Image 19" descr="Une image contenant noir, obscurité&#10;&#10;Description générée automatiquement">
            <a:extLst>
              <a:ext uri="{FF2B5EF4-FFF2-40B4-BE49-F238E27FC236}">
                <a16:creationId xmlns:a16="http://schemas.microsoft.com/office/drawing/2014/main" id="{E676060A-CE93-4621-A5B1-CA3EFEF5228B}"/>
              </a:ext>
            </a:extLst>
          </p:cNvPr>
          <p:cNvPicPr>
            <a:picLocks noChangeAspect="1"/>
          </p:cNvPicPr>
          <p:nvPr/>
        </p:nvPicPr>
        <p:blipFill>
          <a:blip r:embed="rId11">
            <a:lum bright="70000" contrast="-70000"/>
            <a:extLst>
              <a:ext uri="{BEBA8EAE-BF5A-486C-A8C5-ECC9F3942E4B}">
                <a14:imgProps xmlns:a14="http://schemas.microsoft.com/office/drawing/2010/main">
                  <a14:imgLayer r:embed="rId12">
                    <a14:imgEffect>
                      <a14:sharpenSoften amount="94000"/>
                    </a14:imgEffect>
                    <a14:imgEffect>
                      <a14:saturation sat="23300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8370927" y="2616932"/>
            <a:ext cx="477227" cy="477227"/>
          </a:xfrm>
          <a:prstGeom prst="rect">
            <a:avLst/>
          </a:prstGeom>
        </p:spPr>
      </p:pic>
      <p:pic>
        <p:nvPicPr>
          <p:cNvPr id="6" name="Image 5">
            <a:extLst>
              <a:ext uri="{FF2B5EF4-FFF2-40B4-BE49-F238E27FC236}">
                <a16:creationId xmlns:a16="http://schemas.microsoft.com/office/drawing/2014/main" id="{B659C3CE-9D3E-47DD-86E6-5F50C74ACBAA}"/>
              </a:ext>
            </a:extLst>
          </p:cNvPr>
          <p:cNvPicPr>
            <a:picLocks noChangeAspect="1"/>
          </p:cNvPicPr>
          <p:nvPr/>
        </p:nvPicPr>
        <p:blipFill>
          <a:blip r:embed="rId13"/>
          <a:stretch>
            <a:fillRect/>
          </a:stretch>
        </p:blipFill>
        <p:spPr>
          <a:xfrm>
            <a:off x="445043" y="6279761"/>
            <a:ext cx="11398431" cy="472272"/>
          </a:xfrm>
          <a:prstGeom prst="rect">
            <a:avLst/>
          </a:prstGeom>
          <a:effectLst>
            <a:softEdge rad="31750"/>
          </a:effectLst>
        </p:spPr>
      </p:pic>
      <p:pic>
        <p:nvPicPr>
          <p:cNvPr id="22" name="Image 21">
            <a:extLst>
              <a:ext uri="{FF2B5EF4-FFF2-40B4-BE49-F238E27FC236}">
                <a16:creationId xmlns:a16="http://schemas.microsoft.com/office/drawing/2014/main" id="{746FC94F-278F-45A6-A29A-2718626E4066}"/>
              </a:ext>
            </a:extLst>
          </p:cNvPr>
          <p:cNvPicPr>
            <a:picLocks noChangeAspect="1"/>
          </p:cNvPicPr>
          <p:nvPr/>
        </p:nvPicPr>
        <p:blipFill>
          <a:blip r:embed="rId14"/>
          <a:stretch>
            <a:fillRect/>
          </a:stretch>
        </p:blipFill>
        <p:spPr>
          <a:xfrm rot="16200000">
            <a:off x="6126893" y="2022415"/>
            <a:ext cx="605893" cy="7696409"/>
          </a:xfrm>
          <a:prstGeom prst="rect">
            <a:avLst/>
          </a:prstGeom>
          <a:effectLst>
            <a:outerShdw blurRad="50800" dist="38100" dir="5400000" algn="t" rotWithShape="0">
              <a:prstClr val="black">
                <a:alpha val="40000"/>
              </a:prstClr>
            </a:outerShdw>
            <a:softEdge rad="31750"/>
          </a:effectLst>
        </p:spPr>
      </p:pic>
      <p:sp>
        <p:nvSpPr>
          <p:cNvPr id="23" name="ZoneTexte 22">
            <a:extLst>
              <a:ext uri="{FF2B5EF4-FFF2-40B4-BE49-F238E27FC236}">
                <a16:creationId xmlns:a16="http://schemas.microsoft.com/office/drawing/2014/main" id="{BF3491C0-DE54-4D48-A7D2-A5051D35EE71}"/>
              </a:ext>
            </a:extLst>
          </p:cNvPr>
          <p:cNvSpPr txBox="1"/>
          <p:nvPr/>
        </p:nvSpPr>
        <p:spPr>
          <a:xfrm>
            <a:off x="3018112" y="5757697"/>
            <a:ext cx="6629635" cy="276999"/>
          </a:xfrm>
          <a:prstGeom prst="rect">
            <a:avLst/>
          </a:prstGeom>
          <a:noFill/>
        </p:spPr>
        <p:txBody>
          <a:bodyPr wrap="none" rtlCol="0">
            <a:spAutoFit/>
          </a:bodyPr>
          <a:lstStyle/>
          <a:p>
            <a:r>
              <a:rPr lang="fr-FR" sz="1200" dirty="0" err="1"/>
              <a:t>N.B</a:t>
            </a:r>
            <a:r>
              <a:rPr lang="fr-FR" sz="1200" dirty="0"/>
              <a:t>: Les pourcentages représentent l’évolution du Parc </a:t>
            </a:r>
            <a:r>
              <a:rPr lang="fr-FR" sz="1200" dirty="0" err="1"/>
              <a:t>FWA</a:t>
            </a:r>
            <a:r>
              <a:rPr lang="fr-FR" sz="1200" dirty="0"/>
              <a:t> de chaque mois par rapport au mois précédent</a:t>
            </a:r>
          </a:p>
        </p:txBody>
      </p:sp>
      <p:pic>
        <p:nvPicPr>
          <p:cNvPr id="24" name="Image 23">
            <a:extLst>
              <a:ext uri="{FF2B5EF4-FFF2-40B4-BE49-F238E27FC236}">
                <a16:creationId xmlns:a16="http://schemas.microsoft.com/office/drawing/2014/main" id="{E17CA757-2A8E-4A1C-BEFF-B57609A34403}"/>
              </a:ext>
            </a:extLst>
          </p:cNvPr>
          <p:cNvPicPr>
            <a:picLocks noChangeAspect="1"/>
          </p:cNvPicPr>
          <p:nvPr/>
        </p:nvPicPr>
        <p:blipFill>
          <a:blip r:embed="rId13"/>
          <a:stretch>
            <a:fillRect/>
          </a:stretch>
        </p:blipFill>
        <p:spPr>
          <a:xfrm>
            <a:off x="875497" y="30955"/>
            <a:ext cx="10413645" cy="472272"/>
          </a:xfrm>
          <a:prstGeom prst="rect">
            <a:avLst/>
          </a:prstGeom>
          <a:effectLst>
            <a:softEdge rad="31750"/>
          </a:effectLst>
        </p:spPr>
      </p:pic>
      <p:sp>
        <p:nvSpPr>
          <p:cNvPr id="25" name="ZoneTexte 24">
            <a:extLst>
              <a:ext uri="{FF2B5EF4-FFF2-40B4-BE49-F238E27FC236}">
                <a16:creationId xmlns:a16="http://schemas.microsoft.com/office/drawing/2014/main" id="{EA385564-3E0F-453B-9F41-59F591514FF8}"/>
              </a:ext>
            </a:extLst>
          </p:cNvPr>
          <p:cNvSpPr txBox="1"/>
          <p:nvPr/>
        </p:nvSpPr>
        <p:spPr>
          <a:xfrm>
            <a:off x="2446359" y="3560383"/>
            <a:ext cx="538930" cy="307777"/>
          </a:xfrm>
          <a:prstGeom prst="rect">
            <a:avLst/>
          </a:prstGeom>
          <a:noFill/>
        </p:spPr>
        <p:txBody>
          <a:bodyPr wrap="none" rtlCol="0">
            <a:spAutoFit/>
          </a:bodyPr>
          <a:lstStyle/>
          <a:p>
            <a:r>
              <a:rPr lang="fr-FR" sz="1400" b="1" i="1" dirty="0">
                <a:solidFill>
                  <a:srgbClr val="B8FEB8"/>
                </a:solidFill>
              </a:rPr>
              <a:t>+9%</a:t>
            </a:r>
          </a:p>
        </p:txBody>
      </p:sp>
      <p:sp>
        <p:nvSpPr>
          <p:cNvPr id="26" name="ZoneTexte 25">
            <a:extLst>
              <a:ext uri="{FF2B5EF4-FFF2-40B4-BE49-F238E27FC236}">
                <a16:creationId xmlns:a16="http://schemas.microsoft.com/office/drawing/2014/main" id="{765E3278-71EA-470B-9AF4-09B357B3AB84}"/>
              </a:ext>
            </a:extLst>
          </p:cNvPr>
          <p:cNvSpPr txBox="1"/>
          <p:nvPr/>
        </p:nvSpPr>
        <p:spPr>
          <a:xfrm>
            <a:off x="2395376" y="4515493"/>
            <a:ext cx="609462" cy="307777"/>
          </a:xfrm>
          <a:prstGeom prst="rect">
            <a:avLst/>
          </a:prstGeom>
          <a:noFill/>
        </p:spPr>
        <p:txBody>
          <a:bodyPr wrap="none" rtlCol="0">
            <a:spAutoFit/>
          </a:bodyPr>
          <a:lstStyle/>
          <a:p>
            <a:r>
              <a:rPr lang="fr-FR" sz="1400" b="1" i="1" dirty="0">
                <a:solidFill>
                  <a:srgbClr val="B8FEB8"/>
                </a:solidFill>
              </a:rPr>
              <a:t>+19%</a:t>
            </a:r>
          </a:p>
        </p:txBody>
      </p:sp>
      <p:sp>
        <p:nvSpPr>
          <p:cNvPr id="27" name="ZoneTexte 26">
            <a:extLst>
              <a:ext uri="{FF2B5EF4-FFF2-40B4-BE49-F238E27FC236}">
                <a16:creationId xmlns:a16="http://schemas.microsoft.com/office/drawing/2014/main" id="{6E736411-1F88-45CE-A81D-F746C88D56AA}"/>
              </a:ext>
            </a:extLst>
          </p:cNvPr>
          <p:cNvSpPr txBox="1"/>
          <p:nvPr/>
        </p:nvSpPr>
        <p:spPr>
          <a:xfrm>
            <a:off x="2420113" y="4266220"/>
            <a:ext cx="609462" cy="307777"/>
          </a:xfrm>
          <a:prstGeom prst="rect">
            <a:avLst/>
          </a:prstGeom>
          <a:noFill/>
        </p:spPr>
        <p:txBody>
          <a:bodyPr wrap="none" rtlCol="0">
            <a:spAutoFit/>
          </a:bodyPr>
          <a:lstStyle/>
          <a:p>
            <a:r>
              <a:rPr lang="fr-FR" sz="1400" b="1" i="1" dirty="0">
                <a:solidFill>
                  <a:srgbClr val="B8FEB8"/>
                </a:solidFill>
              </a:rPr>
              <a:t>+12%</a:t>
            </a:r>
          </a:p>
        </p:txBody>
      </p:sp>
      <p:sp>
        <p:nvSpPr>
          <p:cNvPr id="28" name="ZoneTexte 27">
            <a:extLst>
              <a:ext uri="{FF2B5EF4-FFF2-40B4-BE49-F238E27FC236}">
                <a16:creationId xmlns:a16="http://schemas.microsoft.com/office/drawing/2014/main" id="{E05FE817-8D03-400A-97AD-26F44886A9CF}"/>
              </a:ext>
            </a:extLst>
          </p:cNvPr>
          <p:cNvSpPr txBox="1"/>
          <p:nvPr/>
        </p:nvSpPr>
        <p:spPr>
          <a:xfrm>
            <a:off x="2408650" y="4032153"/>
            <a:ext cx="609462" cy="307777"/>
          </a:xfrm>
          <a:prstGeom prst="rect">
            <a:avLst/>
          </a:prstGeom>
          <a:noFill/>
        </p:spPr>
        <p:txBody>
          <a:bodyPr wrap="none" rtlCol="0">
            <a:spAutoFit/>
          </a:bodyPr>
          <a:lstStyle/>
          <a:p>
            <a:r>
              <a:rPr lang="fr-FR" sz="1400" b="1" i="1" dirty="0">
                <a:solidFill>
                  <a:srgbClr val="B8FEB8"/>
                </a:solidFill>
              </a:rPr>
              <a:t>+16%</a:t>
            </a:r>
          </a:p>
        </p:txBody>
      </p:sp>
      <p:sp>
        <p:nvSpPr>
          <p:cNvPr id="29" name="ZoneTexte 28">
            <a:extLst>
              <a:ext uri="{FF2B5EF4-FFF2-40B4-BE49-F238E27FC236}">
                <a16:creationId xmlns:a16="http://schemas.microsoft.com/office/drawing/2014/main" id="{DEDBBC7D-9E06-4393-96DE-91B199AC4B02}"/>
              </a:ext>
            </a:extLst>
          </p:cNvPr>
          <p:cNvSpPr txBox="1"/>
          <p:nvPr/>
        </p:nvSpPr>
        <p:spPr>
          <a:xfrm>
            <a:off x="2426734" y="3804465"/>
            <a:ext cx="609462" cy="307777"/>
          </a:xfrm>
          <a:prstGeom prst="rect">
            <a:avLst/>
          </a:prstGeom>
          <a:noFill/>
        </p:spPr>
        <p:txBody>
          <a:bodyPr wrap="none" rtlCol="0">
            <a:spAutoFit/>
          </a:bodyPr>
          <a:lstStyle/>
          <a:p>
            <a:r>
              <a:rPr lang="fr-FR" sz="1400" b="1" i="1" dirty="0">
                <a:solidFill>
                  <a:srgbClr val="B8FEB8"/>
                </a:solidFill>
              </a:rPr>
              <a:t>+14%</a:t>
            </a:r>
          </a:p>
        </p:txBody>
      </p:sp>
      <p:sp>
        <p:nvSpPr>
          <p:cNvPr id="30" name="ZoneTexte 29">
            <a:extLst>
              <a:ext uri="{FF2B5EF4-FFF2-40B4-BE49-F238E27FC236}">
                <a16:creationId xmlns:a16="http://schemas.microsoft.com/office/drawing/2014/main" id="{750EC090-B115-4E32-9031-CAC68C347EE8}"/>
              </a:ext>
            </a:extLst>
          </p:cNvPr>
          <p:cNvSpPr txBox="1"/>
          <p:nvPr/>
        </p:nvSpPr>
        <p:spPr>
          <a:xfrm>
            <a:off x="2462000" y="2588061"/>
            <a:ext cx="538930" cy="307777"/>
          </a:xfrm>
          <a:prstGeom prst="rect">
            <a:avLst/>
          </a:prstGeom>
          <a:noFill/>
        </p:spPr>
        <p:txBody>
          <a:bodyPr wrap="none" rtlCol="0">
            <a:spAutoFit/>
          </a:bodyPr>
          <a:lstStyle/>
          <a:p>
            <a:r>
              <a:rPr lang="fr-FR" sz="1400" b="1" i="1" dirty="0">
                <a:solidFill>
                  <a:srgbClr val="B8FEB8"/>
                </a:solidFill>
              </a:rPr>
              <a:t>+9%</a:t>
            </a:r>
          </a:p>
        </p:txBody>
      </p:sp>
      <p:sp>
        <p:nvSpPr>
          <p:cNvPr id="31" name="ZoneTexte 30">
            <a:extLst>
              <a:ext uri="{FF2B5EF4-FFF2-40B4-BE49-F238E27FC236}">
                <a16:creationId xmlns:a16="http://schemas.microsoft.com/office/drawing/2014/main" id="{414FF31A-06FA-4FF0-8EC0-41FAC749BCE9}"/>
              </a:ext>
            </a:extLst>
          </p:cNvPr>
          <p:cNvSpPr txBox="1"/>
          <p:nvPr/>
        </p:nvSpPr>
        <p:spPr>
          <a:xfrm>
            <a:off x="2431929" y="2099982"/>
            <a:ext cx="538930" cy="307777"/>
          </a:xfrm>
          <a:prstGeom prst="rect">
            <a:avLst/>
          </a:prstGeom>
          <a:noFill/>
        </p:spPr>
        <p:txBody>
          <a:bodyPr wrap="none" rtlCol="0">
            <a:spAutoFit/>
          </a:bodyPr>
          <a:lstStyle/>
          <a:p>
            <a:r>
              <a:rPr lang="fr-FR" sz="1400" b="1" i="1" dirty="0">
                <a:solidFill>
                  <a:srgbClr val="B8FEB8"/>
                </a:solidFill>
              </a:rPr>
              <a:t>+6%</a:t>
            </a:r>
          </a:p>
        </p:txBody>
      </p:sp>
      <p:sp>
        <p:nvSpPr>
          <p:cNvPr id="32" name="ZoneTexte 31">
            <a:extLst>
              <a:ext uri="{FF2B5EF4-FFF2-40B4-BE49-F238E27FC236}">
                <a16:creationId xmlns:a16="http://schemas.microsoft.com/office/drawing/2014/main" id="{0EEFE9F5-3BEA-4474-9004-1065CB91390C}"/>
              </a:ext>
            </a:extLst>
          </p:cNvPr>
          <p:cNvSpPr txBox="1"/>
          <p:nvPr/>
        </p:nvSpPr>
        <p:spPr>
          <a:xfrm>
            <a:off x="2430642" y="2331709"/>
            <a:ext cx="538930" cy="307777"/>
          </a:xfrm>
          <a:prstGeom prst="rect">
            <a:avLst/>
          </a:prstGeom>
          <a:noFill/>
        </p:spPr>
        <p:txBody>
          <a:bodyPr wrap="none" rtlCol="0">
            <a:spAutoFit/>
          </a:bodyPr>
          <a:lstStyle/>
          <a:p>
            <a:r>
              <a:rPr lang="fr-FR" sz="1400" b="1" i="1" dirty="0">
                <a:solidFill>
                  <a:srgbClr val="B8FEB8"/>
                </a:solidFill>
              </a:rPr>
              <a:t>+6%</a:t>
            </a:r>
          </a:p>
        </p:txBody>
      </p:sp>
      <p:sp>
        <p:nvSpPr>
          <p:cNvPr id="33" name="ZoneTexte 32">
            <a:extLst>
              <a:ext uri="{FF2B5EF4-FFF2-40B4-BE49-F238E27FC236}">
                <a16:creationId xmlns:a16="http://schemas.microsoft.com/office/drawing/2014/main" id="{9429FCF3-361E-4B58-8F09-18E93F720416}"/>
              </a:ext>
            </a:extLst>
          </p:cNvPr>
          <p:cNvSpPr txBox="1"/>
          <p:nvPr/>
        </p:nvSpPr>
        <p:spPr>
          <a:xfrm>
            <a:off x="2408650" y="1859939"/>
            <a:ext cx="538930" cy="307777"/>
          </a:xfrm>
          <a:prstGeom prst="rect">
            <a:avLst/>
          </a:prstGeom>
          <a:noFill/>
        </p:spPr>
        <p:txBody>
          <a:bodyPr wrap="none" rtlCol="0">
            <a:spAutoFit/>
          </a:bodyPr>
          <a:lstStyle/>
          <a:p>
            <a:r>
              <a:rPr lang="fr-FR" sz="1400" b="1" i="1" dirty="0">
                <a:solidFill>
                  <a:srgbClr val="B8FEB8"/>
                </a:solidFill>
              </a:rPr>
              <a:t>+8%</a:t>
            </a:r>
          </a:p>
        </p:txBody>
      </p:sp>
    </p:spTree>
    <p:extLst>
      <p:ext uri="{BB962C8B-B14F-4D97-AF65-F5344CB8AC3E}">
        <p14:creationId xmlns:p14="http://schemas.microsoft.com/office/powerpoint/2010/main" val="24135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ZoneTexte 22">
            <a:extLst>
              <a:ext uri="{FF2B5EF4-FFF2-40B4-BE49-F238E27FC236}">
                <a16:creationId xmlns:a16="http://schemas.microsoft.com/office/drawing/2014/main" id="{C04BA8DD-B059-4E41-BBFE-BD9A4533FEE0}"/>
              </a:ext>
            </a:extLst>
          </p:cNvPr>
          <p:cNvSpPr txBox="1"/>
          <p:nvPr/>
        </p:nvSpPr>
        <p:spPr>
          <a:xfrm>
            <a:off x="1910773" y="871742"/>
            <a:ext cx="8148730" cy="830997"/>
          </a:xfrm>
          <a:prstGeom prst="rect">
            <a:avLst/>
          </a:prstGeom>
          <a:noFill/>
        </p:spPr>
        <p:txBody>
          <a:bodyPr wrap="square">
            <a:spAutoFit/>
          </a:bodyPr>
          <a:lstStyle/>
          <a:p>
            <a:pPr algn="ctr">
              <a:defRPr/>
            </a:pPr>
            <a:r>
              <a:rPr lang="en-US" sz="2400" b="1" dirty="0" err="1">
                <a:latin typeface="+mj-lt"/>
                <a:cs typeface="Arial" pitchFamily="34" charset="0"/>
              </a:rPr>
              <a:t>Consommation</a:t>
            </a:r>
            <a:r>
              <a:rPr lang="en-US" sz="2400" b="1" dirty="0">
                <a:latin typeface="+mj-lt"/>
                <a:cs typeface="Arial" pitchFamily="34" charset="0"/>
              </a:rPr>
              <a:t> </a:t>
            </a:r>
            <a:r>
              <a:rPr lang="en-US" sz="2400" b="1" dirty="0" err="1">
                <a:latin typeface="+mj-lt"/>
                <a:cs typeface="Arial" pitchFamily="34" charset="0"/>
              </a:rPr>
              <a:t>Mensuelle</a:t>
            </a:r>
            <a:r>
              <a:rPr lang="en-US" sz="2400" b="1" dirty="0">
                <a:latin typeface="+mj-lt"/>
                <a:cs typeface="Arial" pitchFamily="34" charset="0"/>
              </a:rPr>
              <a:t> Moyenne de la Data Fixe FWA </a:t>
            </a:r>
          </a:p>
          <a:p>
            <a:pPr algn="ctr">
              <a:defRPr/>
            </a:pPr>
            <a:r>
              <a:rPr lang="en-US" sz="2400" b="1" dirty="0" err="1">
                <a:latin typeface="+mj-lt"/>
                <a:cs typeface="Arial" pitchFamily="34" charset="0"/>
              </a:rPr>
              <a:t>en</a:t>
            </a:r>
            <a:r>
              <a:rPr lang="en-US" sz="2400" b="1" dirty="0">
                <a:latin typeface="+mj-lt"/>
                <a:cs typeface="Arial" pitchFamily="34" charset="0"/>
              </a:rPr>
              <a:t> (Go) /Abonnement</a:t>
            </a:r>
          </a:p>
        </p:txBody>
      </p:sp>
      <p:sp>
        <p:nvSpPr>
          <p:cNvPr id="26" name="ZoneTexte 25">
            <a:extLst>
              <a:ext uri="{FF2B5EF4-FFF2-40B4-BE49-F238E27FC236}">
                <a16:creationId xmlns:a16="http://schemas.microsoft.com/office/drawing/2014/main" id="{AA06C150-0D4C-4121-ADE2-B6CDBBBFEABB}"/>
              </a:ext>
            </a:extLst>
          </p:cNvPr>
          <p:cNvSpPr txBox="1"/>
          <p:nvPr/>
        </p:nvSpPr>
        <p:spPr>
          <a:xfrm>
            <a:off x="4667838" y="5078792"/>
            <a:ext cx="1774881" cy="369332"/>
          </a:xfrm>
          <a:prstGeom prst="rect">
            <a:avLst/>
          </a:prstGeom>
          <a:noFill/>
        </p:spPr>
        <p:txBody>
          <a:bodyPr wrap="square">
            <a:spAutoFit/>
          </a:bodyPr>
          <a:lstStyle/>
          <a:p>
            <a:pPr>
              <a:buClr>
                <a:srgbClr val="000000"/>
              </a:buClr>
              <a:defRPr/>
            </a:pPr>
            <a:r>
              <a:rPr lang="fr-FR" b="1" dirty="0">
                <a:solidFill>
                  <a:schemeClr val="accent6">
                    <a:lumMod val="50000"/>
                  </a:schemeClr>
                </a:solidFill>
                <a:latin typeface="Garamond" panose="02020404030301010803"/>
                <a:ea typeface="바탕" panose="02030600000101010101" pitchFamily="18" charset="-127"/>
                <a:cs typeface="Arial" pitchFamily="34" charset="0"/>
                <a:sym typeface="Barlow"/>
              </a:rPr>
              <a:t>344 Go/Abonné</a:t>
            </a:r>
          </a:p>
        </p:txBody>
      </p:sp>
      <p:sp>
        <p:nvSpPr>
          <p:cNvPr id="27" name="ZoneTexte 26">
            <a:extLst>
              <a:ext uri="{FF2B5EF4-FFF2-40B4-BE49-F238E27FC236}">
                <a16:creationId xmlns:a16="http://schemas.microsoft.com/office/drawing/2014/main" id="{E97DF019-7389-4372-A35C-E0FA5260D016}"/>
              </a:ext>
            </a:extLst>
          </p:cNvPr>
          <p:cNvSpPr txBox="1"/>
          <p:nvPr/>
        </p:nvSpPr>
        <p:spPr>
          <a:xfrm>
            <a:off x="7768548" y="5074554"/>
            <a:ext cx="2400251" cy="369332"/>
          </a:xfrm>
          <a:prstGeom prst="rect">
            <a:avLst/>
          </a:prstGeom>
          <a:noFill/>
        </p:spPr>
        <p:txBody>
          <a:bodyPr wrap="square">
            <a:spAutoFit/>
          </a:bodyPr>
          <a:lstStyle/>
          <a:p>
            <a:pPr>
              <a:buClr>
                <a:srgbClr val="000000"/>
              </a:buClr>
              <a:buFont typeface="Arial"/>
              <a:buNone/>
              <a:defRPr/>
            </a:pPr>
            <a:r>
              <a:rPr lang="fr-FR" b="1" dirty="0">
                <a:solidFill>
                  <a:schemeClr val="accent5">
                    <a:lumMod val="50000"/>
                  </a:schemeClr>
                </a:solidFill>
                <a:latin typeface="Garamond" panose="02020404030301010803"/>
                <a:ea typeface="바탕" panose="02030600000101010101" pitchFamily="18" charset="-127"/>
                <a:cs typeface="Arial" pitchFamily="34" charset="0"/>
                <a:sym typeface="Barlow"/>
              </a:rPr>
              <a:t>356 Go/Abonné</a:t>
            </a:r>
          </a:p>
        </p:txBody>
      </p:sp>
      <p:sp>
        <p:nvSpPr>
          <p:cNvPr id="30" name="Google Shape;122;p16">
            <a:extLst>
              <a:ext uri="{FF2B5EF4-FFF2-40B4-BE49-F238E27FC236}">
                <a16:creationId xmlns:a16="http://schemas.microsoft.com/office/drawing/2014/main" id="{7ADBE90E-F16E-40CF-B5E1-B1BB42C79B60}"/>
              </a:ext>
            </a:extLst>
          </p:cNvPr>
          <p:cNvSpPr/>
          <p:nvPr/>
        </p:nvSpPr>
        <p:spPr>
          <a:xfrm>
            <a:off x="4259812" y="4667053"/>
            <a:ext cx="3351379" cy="324900"/>
          </a:xfrm>
          <a:prstGeom prst="roundRect">
            <a:avLst>
              <a:gd name="adj" fmla="val 50000"/>
            </a:avLst>
          </a:prstGeom>
          <a:gradFill>
            <a:gsLst>
              <a:gs pos="82000">
                <a:srgbClr val="1D33D5"/>
              </a:gs>
              <a:gs pos="100000">
                <a:srgbClr val="E7FFE9"/>
              </a:gs>
              <a:gs pos="100000">
                <a:srgbClr val="1D33D5"/>
              </a:gs>
            </a:gsLst>
            <a:lin ang="16200000" scaled="1"/>
          </a:gradFill>
          <a:ln/>
        </p:spPr>
        <p:style>
          <a:lnRef idx="0">
            <a:schemeClr val="accent1"/>
          </a:lnRef>
          <a:fillRef idx="3">
            <a:schemeClr val="accent1"/>
          </a:fillRef>
          <a:effectRef idx="3">
            <a:schemeClr val="accent1"/>
          </a:effectRef>
          <a:fontRef idx="minor">
            <a:schemeClr val="lt1"/>
          </a:fontRef>
        </p:style>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E1F7FF"/>
              </a:solidFill>
              <a:effectLst/>
              <a:uLnTx/>
              <a:uFillTx/>
              <a:latin typeface="Arial"/>
              <a:cs typeface="Arial"/>
              <a:sym typeface="Arial"/>
            </a:endParaRPr>
          </a:p>
        </p:txBody>
      </p:sp>
      <p:sp>
        <p:nvSpPr>
          <p:cNvPr id="32" name="Google Shape;122;p16">
            <a:extLst>
              <a:ext uri="{FF2B5EF4-FFF2-40B4-BE49-F238E27FC236}">
                <a16:creationId xmlns:a16="http://schemas.microsoft.com/office/drawing/2014/main" id="{9ABFA697-FB01-4818-8B10-7552B5F9C18C}"/>
              </a:ext>
            </a:extLst>
          </p:cNvPr>
          <p:cNvSpPr/>
          <p:nvPr/>
        </p:nvSpPr>
        <p:spPr>
          <a:xfrm>
            <a:off x="7029304" y="4656897"/>
            <a:ext cx="2790537" cy="310138"/>
          </a:xfrm>
          <a:prstGeom prst="roundRect">
            <a:avLst>
              <a:gd name="adj" fmla="val 50000"/>
            </a:avLst>
          </a:prstGeom>
          <a:gradFill>
            <a:gsLst>
              <a:gs pos="100000">
                <a:srgbClr val="1D33D5"/>
              </a:gs>
              <a:gs pos="13000">
                <a:srgbClr val="E1F7FF"/>
              </a:gs>
              <a:gs pos="100000">
                <a:schemeClr val="accent2">
                  <a:lumMod val="60000"/>
                  <a:lumOff val="40000"/>
                </a:schemeClr>
              </a:gs>
            </a:gsLst>
            <a:path path="circle">
              <a:fillToRect l="100000" t="100000"/>
            </a:path>
          </a:gradFill>
          <a:ln/>
        </p:spPr>
        <p:style>
          <a:lnRef idx="0">
            <a:schemeClr val="accent3"/>
          </a:lnRef>
          <a:fillRef idx="3">
            <a:schemeClr val="accent3"/>
          </a:fillRef>
          <a:effectRef idx="3">
            <a:schemeClr val="accent3"/>
          </a:effectRef>
          <a:fontRef idx="minor">
            <a:schemeClr val="lt1"/>
          </a:fontRef>
        </p:style>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1" name="ZoneTexte 40">
            <a:extLst>
              <a:ext uri="{FF2B5EF4-FFF2-40B4-BE49-F238E27FC236}">
                <a16:creationId xmlns:a16="http://schemas.microsoft.com/office/drawing/2014/main" id="{E3D1BAC1-0852-41CA-8A3B-D415B22F1EBD}"/>
              </a:ext>
            </a:extLst>
          </p:cNvPr>
          <p:cNvSpPr txBox="1"/>
          <p:nvPr/>
        </p:nvSpPr>
        <p:spPr>
          <a:xfrm>
            <a:off x="7807882" y="4596670"/>
            <a:ext cx="2321582" cy="400110"/>
          </a:xfrm>
          <a:prstGeom prst="rect">
            <a:avLst/>
          </a:prstGeom>
          <a:noFill/>
        </p:spPr>
        <p:txBody>
          <a:bodyPr wrap="square">
            <a:spAutoFit/>
          </a:bodyPr>
          <a:lstStyle/>
          <a:p>
            <a:r>
              <a:rPr lang="en-US" sz="2000" b="1" dirty="0" err="1">
                <a:ea typeface="바탕" panose="02030600000101010101" pitchFamily="18" charset="-127"/>
                <a:cs typeface="Arial" pitchFamily="34" charset="0"/>
              </a:rPr>
              <a:t>Septembre</a:t>
            </a:r>
            <a:r>
              <a:rPr lang="fr-FR" sz="2000" b="1" dirty="0">
                <a:ea typeface="바탕" panose="02030600000101010101" pitchFamily="18" charset="-127"/>
                <a:cs typeface="Arial" pitchFamily="34" charset="0"/>
              </a:rPr>
              <a:t> </a:t>
            </a:r>
            <a:r>
              <a:rPr lang="en-US" sz="2000" b="1" dirty="0">
                <a:ea typeface="바탕" panose="02030600000101010101" pitchFamily="18" charset="-127"/>
                <a:cs typeface="Arial" pitchFamily="34" charset="0"/>
              </a:rPr>
              <a:t>2026</a:t>
            </a:r>
            <a:endParaRPr lang="fr-FR" sz="2000" b="1" dirty="0">
              <a:ea typeface="바탕" panose="02030600000101010101" pitchFamily="18" charset="-127"/>
              <a:cs typeface="Arial" pitchFamily="34" charset="0"/>
            </a:endParaRPr>
          </a:p>
        </p:txBody>
      </p:sp>
      <p:sp>
        <p:nvSpPr>
          <p:cNvPr id="42" name="Google Shape;287;p17">
            <a:extLst>
              <a:ext uri="{FF2B5EF4-FFF2-40B4-BE49-F238E27FC236}">
                <a16:creationId xmlns:a16="http://schemas.microsoft.com/office/drawing/2014/main" id="{95534FCF-98A0-417A-9163-32FFA68E7016}"/>
              </a:ext>
            </a:extLst>
          </p:cNvPr>
          <p:cNvSpPr/>
          <p:nvPr/>
        </p:nvSpPr>
        <p:spPr>
          <a:xfrm>
            <a:off x="6513791" y="4248487"/>
            <a:ext cx="1097400" cy="1097400"/>
          </a:xfrm>
          <a:prstGeom prst="ellipse">
            <a:avLst/>
          </a:prstGeom>
          <a:gradFill flip="none" rotWithShape="1">
            <a:gsLst>
              <a:gs pos="35000">
                <a:srgbClr val="8BE1FF"/>
              </a:gs>
              <a:gs pos="59000">
                <a:srgbClr val="1D33D5"/>
              </a:gs>
              <a:gs pos="59000">
                <a:srgbClr val="E7FFE9"/>
              </a:gs>
            </a:gsLst>
            <a:path path="circle">
              <a:fillToRect l="50000" t="50000" r="50000" b="50000"/>
            </a:path>
            <a:tileRect/>
          </a:gra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 name="ZoneTexte 42">
            <a:extLst>
              <a:ext uri="{FF2B5EF4-FFF2-40B4-BE49-F238E27FC236}">
                <a16:creationId xmlns:a16="http://schemas.microsoft.com/office/drawing/2014/main" id="{A76DC756-B4F6-4B32-B4F6-0E512D4ECAC6}"/>
              </a:ext>
            </a:extLst>
          </p:cNvPr>
          <p:cNvSpPr txBox="1"/>
          <p:nvPr/>
        </p:nvSpPr>
        <p:spPr>
          <a:xfrm>
            <a:off x="1567127" y="4991953"/>
            <a:ext cx="1774882" cy="369332"/>
          </a:xfrm>
          <a:prstGeom prst="rect">
            <a:avLst/>
          </a:prstGeom>
          <a:noFill/>
        </p:spPr>
        <p:txBody>
          <a:bodyPr wrap="square">
            <a:spAutoFit/>
          </a:bodyPr>
          <a:lstStyle/>
          <a:p>
            <a:pPr>
              <a:defRPr/>
            </a:pPr>
            <a:r>
              <a:rPr lang="en-US" kern="0" dirty="0">
                <a:solidFill>
                  <a:schemeClr val="accent5">
                    <a:lumMod val="50000"/>
                  </a:schemeClr>
                </a:solidFill>
                <a:latin typeface="Garamond" panose="02020404030301010803"/>
                <a:ea typeface="바탕" panose="02030600000101010101" pitchFamily="18" charset="-127"/>
                <a:cs typeface="Arial" pitchFamily="34" charset="0"/>
              </a:rPr>
              <a:t> </a:t>
            </a:r>
            <a:r>
              <a:rPr lang="en-US" kern="0" dirty="0" err="1">
                <a:solidFill>
                  <a:schemeClr val="accent5">
                    <a:lumMod val="50000"/>
                  </a:schemeClr>
                </a:solidFill>
                <a:latin typeface="Garamond" panose="02020404030301010803"/>
                <a:ea typeface="바탕" panose="02030600000101010101" pitchFamily="18" charset="-127"/>
                <a:cs typeface="Arial" pitchFamily="34" charset="0"/>
              </a:rPr>
              <a:t>en</a:t>
            </a:r>
            <a:r>
              <a:rPr lang="en-US" kern="0" dirty="0">
                <a:solidFill>
                  <a:schemeClr val="accent5">
                    <a:lumMod val="50000"/>
                  </a:schemeClr>
                </a:solidFill>
                <a:latin typeface="Garamond" panose="02020404030301010803"/>
                <a:ea typeface="바탕" panose="02030600000101010101" pitchFamily="18" charset="-127"/>
                <a:cs typeface="Arial" pitchFamily="34" charset="0"/>
              </a:rPr>
              <a:t> </a:t>
            </a:r>
            <a:r>
              <a:rPr lang="en-US" kern="0" dirty="0" err="1">
                <a:solidFill>
                  <a:schemeClr val="accent5">
                    <a:lumMod val="50000"/>
                  </a:schemeClr>
                </a:solidFill>
                <a:latin typeface="Garamond" panose="02020404030301010803"/>
                <a:ea typeface="바탕" panose="02030600000101010101" pitchFamily="18" charset="-127"/>
                <a:cs typeface="Arial" pitchFamily="34" charset="0"/>
              </a:rPr>
              <a:t>Février</a:t>
            </a:r>
            <a:r>
              <a:rPr lang="en-US" kern="0" dirty="0">
                <a:solidFill>
                  <a:schemeClr val="accent5">
                    <a:lumMod val="50000"/>
                  </a:schemeClr>
                </a:solidFill>
                <a:latin typeface="Garamond" panose="02020404030301010803"/>
                <a:ea typeface="바탕" panose="02030600000101010101" pitchFamily="18" charset="-127"/>
                <a:cs typeface="Arial" pitchFamily="34" charset="0"/>
              </a:rPr>
              <a:t> 2025</a:t>
            </a:r>
            <a:endParaRPr lang="fr-FR" kern="0" dirty="0">
              <a:solidFill>
                <a:schemeClr val="accent5">
                  <a:lumMod val="50000"/>
                </a:schemeClr>
              </a:solidFill>
              <a:latin typeface="Garamond" panose="02020404030301010803"/>
              <a:ea typeface="바탕" panose="02030600000101010101" pitchFamily="18" charset="-127"/>
              <a:cs typeface="Arial" pitchFamily="34" charset="0"/>
            </a:endParaRPr>
          </a:p>
        </p:txBody>
      </p:sp>
      <p:pic>
        <p:nvPicPr>
          <p:cNvPr id="52" name="Image 51" descr="Une image contenant clipart, symbole, Graphique, logo&#10;&#10;Le contenu généré par l’IA peut être incorrect.">
            <a:extLst>
              <a:ext uri="{FF2B5EF4-FFF2-40B4-BE49-F238E27FC236}">
                <a16:creationId xmlns:a16="http://schemas.microsoft.com/office/drawing/2014/main" id="{49ECBE19-A4C5-4D1E-A655-E7C589396707}"/>
              </a:ext>
            </a:extLst>
          </p:cNvPr>
          <p:cNvPicPr>
            <a:picLocks noChangeAspect="1"/>
          </p:cNvPicPr>
          <p:nvPr/>
        </p:nvPicPr>
        <p:blipFill>
          <a:blip r:embed="rId2">
            <a:clrChange>
              <a:clrFrom>
                <a:srgbClr val="FFFFFF"/>
              </a:clrFrom>
              <a:clrTo>
                <a:srgbClr val="FFFFFF">
                  <a:alpha val="0"/>
                </a:srgbClr>
              </a:clrTo>
            </a:clrChange>
            <a:duotone>
              <a:prstClr val="black"/>
              <a:schemeClr val="accent4">
                <a:tint val="45000"/>
                <a:satMod val="400000"/>
              </a:schemeClr>
            </a:duotone>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94208" y="521158"/>
            <a:ext cx="1655692" cy="945254"/>
          </a:xfrm>
          <a:prstGeom prst="rect">
            <a:avLst/>
          </a:prstGeom>
        </p:spPr>
      </p:pic>
      <p:sp>
        <p:nvSpPr>
          <p:cNvPr id="53" name="Google Shape;1069;p54">
            <a:extLst>
              <a:ext uri="{FF2B5EF4-FFF2-40B4-BE49-F238E27FC236}">
                <a16:creationId xmlns:a16="http://schemas.microsoft.com/office/drawing/2014/main" id="{AAD5F36D-1A3E-4000-9891-8D2CA0061656}"/>
              </a:ext>
            </a:extLst>
          </p:cNvPr>
          <p:cNvSpPr/>
          <p:nvPr/>
        </p:nvSpPr>
        <p:spPr>
          <a:xfrm rot="21101563">
            <a:off x="913652" y="4246079"/>
            <a:ext cx="1325496" cy="648093"/>
          </a:xfrm>
          <a:custGeom>
            <a:avLst/>
            <a:gdLst/>
            <a:ahLst/>
            <a:cxnLst/>
            <a:rect l="l" t="t" r="r" b="b"/>
            <a:pathLst>
              <a:path w="29230" h="37553" extrusionOk="0">
                <a:moveTo>
                  <a:pt x="9655" y="0"/>
                </a:moveTo>
                <a:cubicBezTo>
                  <a:pt x="7693" y="0"/>
                  <a:pt x="5983" y="1692"/>
                  <a:pt x="5974" y="3671"/>
                </a:cubicBezTo>
                <a:cubicBezTo>
                  <a:pt x="5974" y="4182"/>
                  <a:pt x="6085" y="4693"/>
                  <a:pt x="6245" y="5036"/>
                </a:cubicBezTo>
                <a:cubicBezTo>
                  <a:pt x="7169" y="7653"/>
                  <a:pt x="7369" y="9675"/>
                  <a:pt x="6863" y="11515"/>
                </a:cubicBezTo>
                <a:lnTo>
                  <a:pt x="6716" y="11933"/>
                </a:lnTo>
                <a:cubicBezTo>
                  <a:pt x="6089" y="13821"/>
                  <a:pt x="5018" y="16181"/>
                  <a:pt x="1850" y="19345"/>
                </a:cubicBezTo>
                <a:cubicBezTo>
                  <a:pt x="1" y="21194"/>
                  <a:pt x="623" y="24331"/>
                  <a:pt x="3041" y="25340"/>
                </a:cubicBezTo>
                <a:cubicBezTo>
                  <a:pt x="3475" y="25523"/>
                  <a:pt x="3948" y="25620"/>
                  <a:pt x="4422" y="25620"/>
                </a:cubicBezTo>
                <a:cubicBezTo>
                  <a:pt x="4433" y="25620"/>
                  <a:pt x="4443" y="25620"/>
                  <a:pt x="4454" y="25620"/>
                </a:cubicBezTo>
                <a:lnTo>
                  <a:pt x="12866" y="25620"/>
                </a:lnTo>
                <a:lnTo>
                  <a:pt x="14862" y="37552"/>
                </a:lnTo>
                <a:lnTo>
                  <a:pt x="16848" y="25625"/>
                </a:lnTo>
                <a:lnTo>
                  <a:pt x="25243" y="25625"/>
                </a:lnTo>
                <a:cubicBezTo>
                  <a:pt x="25254" y="25625"/>
                  <a:pt x="25264" y="25625"/>
                  <a:pt x="25275" y="25625"/>
                </a:cubicBezTo>
                <a:cubicBezTo>
                  <a:pt x="25753" y="25625"/>
                  <a:pt x="26230" y="25527"/>
                  <a:pt x="26669" y="25345"/>
                </a:cubicBezTo>
                <a:cubicBezTo>
                  <a:pt x="27576" y="24976"/>
                  <a:pt x="28292" y="24256"/>
                  <a:pt x="28660" y="23354"/>
                </a:cubicBezTo>
                <a:cubicBezTo>
                  <a:pt x="29229" y="21980"/>
                  <a:pt x="28914" y="20398"/>
                  <a:pt x="27865" y="19345"/>
                </a:cubicBezTo>
                <a:cubicBezTo>
                  <a:pt x="24701" y="16177"/>
                  <a:pt x="23630" y="13821"/>
                  <a:pt x="22999" y="11933"/>
                </a:cubicBezTo>
                <a:cubicBezTo>
                  <a:pt x="22354" y="9999"/>
                  <a:pt x="22505" y="7880"/>
                  <a:pt x="23443" y="5213"/>
                </a:cubicBezTo>
                <a:cubicBezTo>
                  <a:pt x="23661" y="4733"/>
                  <a:pt x="23772" y="4218"/>
                  <a:pt x="23772" y="3693"/>
                </a:cubicBezTo>
                <a:cubicBezTo>
                  <a:pt x="23759" y="1670"/>
                  <a:pt x="22105" y="27"/>
                  <a:pt x="20100" y="27"/>
                </a:cubicBezTo>
                <a:cubicBezTo>
                  <a:pt x="20098" y="27"/>
                  <a:pt x="20095" y="27"/>
                  <a:pt x="20092" y="27"/>
                </a:cubicBezTo>
                <a:lnTo>
                  <a:pt x="9662" y="0"/>
                </a:lnTo>
                <a:cubicBezTo>
                  <a:pt x="9660" y="0"/>
                  <a:pt x="9657" y="0"/>
                  <a:pt x="9655" y="0"/>
                </a:cubicBezTo>
                <a:close/>
              </a:path>
            </a:pathLst>
          </a:custGeom>
          <a:gradFill>
            <a:gsLst>
              <a:gs pos="100000">
                <a:srgbClr val="8784C7">
                  <a:lumMod val="60000"/>
                  <a:lumOff val="40000"/>
                </a:srgbClr>
              </a:gs>
              <a:gs pos="2000">
                <a:srgbClr val="7A98C8"/>
              </a:gs>
              <a:gs pos="81000">
                <a:srgbClr val="6997AF">
                  <a:lumMod val="50000"/>
                </a:srgbClr>
              </a:gs>
              <a:gs pos="98000">
                <a:srgbClr val="E1F7FF"/>
              </a:gs>
            </a:gsLst>
            <a:path path="circle">
              <a:fillToRect l="50000" t="50000" r="50000" b="50000"/>
            </a:path>
          </a:gradFill>
          <a:ln/>
        </p:spPr>
        <p:style>
          <a:lnRef idx="0">
            <a:schemeClr val="accent3"/>
          </a:lnRef>
          <a:fillRef idx="3">
            <a:schemeClr val="accent3"/>
          </a:fillRef>
          <a:effectRef idx="3">
            <a:schemeClr val="accent3"/>
          </a:effectRef>
          <a:fontRef idx="minor">
            <a:schemeClr val="lt1"/>
          </a:fontRef>
        </p:style>
        <p:txBody>
          <a:bodyPr spcFirstLastPara="1" wrap="square" lIns="121900" tIns="121900" rIns="121900" bIns="1219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333" b="1" i="0" u="none" strike="noStrike" kern="0" cap="none" spc="0" normalizeH="0" baseline="0" noProof="0" dirty="0">
              <a:ln>
                <a:noFill/>
              </a:ln>
              <a:solidFill>
                <a:srgbClr val="44546A">
                  <a:lumMod val="50000"/>
                </a:srgbClr>
              </a:solidFill>
              <a:effectLst/>
              <a:uLnTx/>
              <a:uFillTx/>
              <a:latin typeface="Philosopher" panose="02000503000000020004" pitchFamily="2" charset="0"/>
              <a:ea typeface="+mn-ea"/>
              <a:cs typeface="+mn-cs"/>
            </a:endParaRPr>
          </a:p>
        </p:txBody>
      </p:sp>
      <p:sp>
        <p:nvSpPr>
          <p:cNvPr id="54" name="ZoneTexte 81">
            <a:extLst>
              <a:ext uri="{FF2B5EF4-FFF2-40B4-BE49-F238E27FC236}">
                <a16:creationId xmlns:a16="http://schemas.microsoft.com/office/drawing/2014/main" id="{E26E0002-2637-4B60-ACD6-46A54CF5C321}"/>
              </a:ext>
            </a:extLst>
          </p:cNvPr>
          <p:cNvSpPr txBox="1"/>
          <p:nvPr/>
        </p:nvSpPr>
        <p:spPr>
          <a:xfrm rot="21105810">
            <a:off x="882407" y="4236489"/>
            <a:ext cx="1391465" cy="43088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fr-FR" sz="1000" b="1" dirty="0">
                <a:solidFill>
                  <a:schemeClr val="bg1"/>
                </a:solidFill>
                <a:latin typeface="Philosopher" panose="02000503000000020004" pitchFamily="2" charset="0"/>
              </a:rPr>
              <a:t>Lancement </a:t>
            </a:r>
          </a:p>
          <a:p>
            <a:pPr algn="ctr"/>
            <a:r>
              <a:rPr lang="fr-FR" sz="900" b="1" dirty="0">
                <a:solidFill>
                  <a:schemeClr val="bg1"/>
                </a:solidFill>
                <a:latin typeface="Philosopher" panose="02000503000000020004" pitchFamily="2" charset="0"/>
              </a:rPr>
              <a:t>de la </a:t>
            </a:r>
            <a:r>
              <a:rPr lang="fr-FR" sz="1200" b="1" dirty="0" err="1">
                <a:solidFill>
                  <a:schemeClr val="bg1"/>
                </a:solidFill>
                <a:latin typeface="Philosopher" panose="02000503000000020004" pitchFamily="2" charset="0"/>
              </a:rPr>
              <a:t>5</a:t>
            </a:r>
            <a:r>
              <a:rPr lang="fr-FR" b="1" dirty="0" err="1">
                <a:solidFill>
                  <a:schemeClr val="bg1"/>
                </a:solidFill>
                <a:latin typeface="Philosopher" panose="02000503000000020004" pitchFamily="2" charset="0"/>
              </a:rPr>
              <a:t>G</a:t>
            </a:r>
            <a:endParaRPr lang="fr-FR" sz="800" b="1" dirty="0">
              <a:solidFill>
                <a:schemeClr val="bg1"/>
              </a:solidFill>
              <a:latin typeface="Philosopher" panose="02000503000000020004" pitchFamily="2" charset="0"/>
            </a:endParaRPr>
          </a:p>
        </p:txBody>
      </p:sp>
      <p:sp>
        <p:nvSpPr>
          <p:cNvPr id="58" name="TextBox 69">
            <a:extLst>
              <a:ext uri="{FF2B5EF4-FFF2-40B4-BE49-F238E27FC236}">
                <a16:creationId xmlns:a16="http://schemas.microsoft.com/office/drawing/2014/main" id="{48E005CD-DE64-4BBE-94E1-8802B8DC13DE}"/>
              </a:ext>
            </a:extLst>
          </p:cNvPr>
          <p:cNvSpPr txBox="1"/>
          <p:nvPr/>
        </p:nvSpPr>
        <p:spPr>
          <a:xfrm>
            <a:off x="6604683" y="4616224"/>
            <a:ext cx="915616" cy="276999"/>
          </a:xfrm>
          <a:prstGeom prst="rect">
            <a:avLst/>
          </a:prstGeom>
          <a:noFill/>
        </p:spPr>
        <p:txBody>
          <a:bodyPr wrap="square" lIns="0" tIns="0" rIns="0" bIns="0" rtlCol="0" anchor="ctr">
            <a:spAutoFit/>
          </a:bodyPr>
          <a:lstStyle/>
          <a:p>
            <a:pPr algn="ctr"/>
            <a:r>
              <a:rPr lang="en-US" altLang="ko-KR" b="1" dirty="0">
                <a:solidFill>
                  <a:srgbClr val="1D33D5"/>
                </a:solidFill>
                <a:cs typeface="Arial" pitchFamily="34" charset="0"/>
              </a:rPr>
              <a:t>+ 3,2%</a:t>
            </a:r>
            <a:endParaRPr lang="ko-KR" altLang="en-US" sz="2000" b="1" dirty="0">
              <a:solidFill>
                <a:srgbClr val="1D33D5"/>
              </a:solidFill>
              <a:cs typeface="Arial" pitchFamily="34" charset="0"/>
            </a:endParaRPr>
          </a:p>
        </p:txBody>
      </p:sp>
      <p:pic>
        <p:nvPicPr>
          <p:cNvPr id="60" name="Image 59">
            <a:extLst>
              <a:ext uri="{FF2B5EF4-FFF2-40B4-BE49-F238E27FC236}">
                <a16:creationId xmlns:a16="http://schemas.microsoft.com/office/drawing/2014/main" id="{B5C65538-6D9F-468E-8533-61F6D1F14FBD}"/>
              </a:ext>
            </a:extLst>
          </p:cNvPr>
          <p:cNvPicPr>
            <a:picLocks noChangeAspect="1"/>
          </p:cNvPicPr>
          <p:nvPr/>
        </p:nvPicPr>
        <p:blipFill>
          <a:blip r:embed="rId5"/>
          <a:stretch>
            <a:fillRect/>
          </a:stretch>
        </p:blipFill>
        <p:spPr>
          <a:xfrm>
            <a:off x="10219236" y="688968"/>
            <a:ext cx="1285745" cy="993531"/>
          </a:xfrm>
          <a:prstGeom prst="rect">
            <a:avLst/>
          </a:prstGeom>
        </p:spPr>
      </p:pic>
      <p:graphicFrame>
        <p:nvGraphicFramePr>
          <p:cNvPr id="29" name="Graphique 28">
            <a:extLst>
              <a:ext uri="{FF2B5EF4-FFF2-40B4-BE49-F238E27FC236}">
                <a16:creationId xmlns:a16="http://schemas.microsoft.com/office/drawing/2014/main" id="{D3FB06E1-0351-4D4A-8EEA-D340F03B0155}"/>
              </a:ext>
            </a:extLst>
          </p:cNvPr>
          <p:cNvGraphicFramePr>
            <a:graphicFrameLocks/>
          </p:cNvGraphicFramePr>
          <p:nvPr>
            <p:extLst>
              <p:ext uri="{D42A27DB-BD31-4B8C-83A1-F6EECF244321}">
                <p14:modId xmlns:p14="http://schemas.microsoft.com/office/powerpoint/2010/main" val="3746286448"/>
              </p:ext>
            </p:extLst>
          </p:nvPr>
        </p:nvGraphicFramePr>
        <p:xfrm>
          <a:off x="1017037" y="1891965"/>
          <a:ext cx="10301176" cy="2279656"/>
        </p:xfrm>
        <a:graphic>
          <a:graphicData uri="http://schemas.openxmlformats.org/drawingml/2006/chart">
            <c:chart xmlns:c="http://schemas.openxmlformats.org/drawingml/2006/chart" xmlns:r="http://schemas.openxmlformats.org/officeDocument/2006/relationships" r:id="rId6"/>
          </a:graphicData>
        </a:graphic>
      </p:graphicFrame>
      <p:sp>
        <p:nvSpPr>
          <p:cNvPr id="2" name="ZoneTexte 1">
            <a:extLst>
              <a:ext uri="{FF2B5EF4-FFF2-40B4-BE49-F238E27FC236}">
                <a16:creationId xmlns:a16="http://schemas.microsoft.com/office/drawing/2014/main" id="{E068083B-C1D4-4138-AD52-FB8EFD03AC2E}"/>
              </a:ext>
            </a:extLst>
          </p:cNvPr>
          <p:cNvSpPr txBox="1"/>
          <p:nvPr/>
        </p:nvSpPr>
        <p:spPr>
          <a:xfrm>
            <a:off x="1333874" y="1753465"/>
            <a:ext cx="1345240" cy="276999"/>
          </a:xfrm>
          <a:prstGeom prst="rect">
            <a:avLst/>
          </a:prstGeom>
          <a:noFill/>
        </p:spPr>
        <p:txBody>
          <a:bodyPr wrap="none" rtlCol="0">
            <a:spAutoFit/>
          </a:bodyPr>
          <a:lstStyle/>
          <a:p>
            <a:r>
              <a:rPr lang="fr-FR" sz="1200" kern="0" dirty="0">
                <a:solidFill>
                  <a:schemeClr val="tx1">
                    <a:lumMod val="95000"/>
                    <a:lumOff val="5000"/>
                  </a:schemeClr>
                </a:solidFill>
                <a:latin typeface="Garamond" panose="02020404030301010803"/>
                <a:ea typeface="바탕" panose="02030600000101010101" pitchFamily="18" charset="-127"/>
                <a:cs typeface="Arial" pitchFamily="34" charset="0"/>
              </a:rPr>
              <a:t>Unité: Go/Abonné</a:t>
            </a:r>
          </a:p>
        </p:txBody>
      </p:sp>
      <p:sp>
        <p:nvSpPr>
          <p:cNvPr id="33" name="ZoneTexte 32">
            <a:extLst>
              <a:ext uri="{FF2B5EF4-FFF2-40B4-BE49-F238E27FC236}">
                <a16:creationId xmlns:a16="http://schemas.microsoft.com/office/drawing/2014/main" id="{79BA848F-0AA6-4A28-A688-57422A32E879}"/>
              </a:ext>
            </a:extLst>
          </p:cNvPr>
          <p:cNvSpPr txBox="1"/>
          <p:nvPr/>
        </p:nvSpPr>
        <p:spPr>
          <a:xfrm>
            <a:off x="4394718" y="4629448"/>
            <a:ext cx="2089069" cy="400110"/>
          </a:xfrm>
          <a:prstGeom prst="rect">
            <a:avLst/>
          </a:prstGeom>
          <a:noFill/>
        </p:spPr>
        <p:txBody>
          <a:bodyPr wrap="square">
            <a:spAutoFit/>
          </a:bodyPr>
          <a:lstStyle/>
          <a:p>
            <a:r>
              <a:rPr lang="en-US" sz="2000" b="1" dirty="0" err="1">
                <a:solidFill>
                  <a:srgbClr val="E1F7FF"/>
                </a:solidFill>
                <a:ea typeface="바탕" panose="02030600000101010101" pitchFamily="18" charset="-127"/>
                <a:cs typeface="Arial" pitchFamily="34" charset="0"/>
              </a:rPr>
              <a:t>Septembre</a:t>
            </a:r>
            <a:r>
              <a:rPr lang="en-US" sz="2000" b="1" dirty="0">
                <a:solidFill>
                  <a:srgbClr val="E1F7FF"/>
                </a:solidFill>
                <a:ea typeface="바탕" panose="02030600000101010101" pitchFamily="18" charset="-127"/>
                <a:cs typeface="Arial" pitchFamily="34" charset="0"/>
              </a:rPr>
              <a:t>  2025</a:t>
            </a:r>
            <a:endParaRPr lang="fr-FR" sz="2000" b="1" dirty="0">
              <a:solidFill>
                <a:srgbClr val="E1F7FF"/>
              </a:solidFill>
              <a:ea typeface="바탕" panose="02030600000101010101" pitchFamily="18" charset="-127"/>
              <a:cs typeface="Arial" pitchFamily="34" charset="0"/>
            </a:endParaRPr>
          </a:p>
        </p:txBody>
      </p:sp>
      <p:grpSp>
        <p:nvGrpSpPr>
          <p:cNvPr id="28" name="그룹 42">
            <a:extLst>
              <a:ext uri="{FF2B5EF4-FFF2-40B4-BE49-F238E27FC236}">
                <a16:creationId xmlns:a16="http://schemas.microsoft.com/office/drawing/2014/main" id="{074725D3-1ED8-44D0-93ED-50F835927E3B}"/>
              </a:ext>
            </a:extLst>
          </p:cNvPr>
          <p:cNvGrpSpPr/>
          <p:nvPr/>
        </p:nvGrpSpPr>
        <p:grpSpPr>
          <a:xfrm>
            <a:off x="774818" y="4842351"/>
            <a:ext cx="1893398" cy="1348879"/>
            <a:chOff x="1603892" y="-244307"/>
            <a:chExt cx="6207032" cy="7938537"/>
          </a:xfrm>
        </p:grpSpPr>
        <p:sp>
          <p:nvSpPr>
            <p:cNvPr id="31" name="자유형: 도형 43">
              <a:extLst>
                <a:ext uri="{FF2B5EF4-FFF2-40B4-BE49-F238E27FC236}">
                  <a16:creationId xmlns:a16="http://schemas.microsoft.com/office/drawing/2014/main" id="{00CDC123-6224-42C9-BB1C-DB38A3F74F45}"/>
                </a:ext>
              </a:extLst>
            </p:cNvPr>
            <p:cNvSpPr/>
            <p:nvPr/>
          </p:nvSpPr>
          <p:spPr>
            <a:xfrm rot="4468197" flipV="1">
              <a:off x="738139" y="621446"/>
              <a:ext cx="7938537" cy="6207032"/>
            </a:xfrm>
            <a:custGeom>
              <a:avLst/>
              <a:gdLst>
                <a:gd name="connsiteX0" fmla="*/ 6779991 w 7938537"/>
                <a:gd name="connsiteY0" fmla="*/ 1550344 h 6207032"/>
                <a:gd name="connsiteX1" fmla="*/ 6783343 w 7938537"/>
                <a:gd name="connsiteY1" fmla="*/ 1562098 h 6207032"/>
                <a:gd name="connsiteX2" fmla="*/ 6780930 w 7938537"/>
                <a:gd name="connsiteY2" fmla="*/ 1553021 h 6207032"/>
                <a:gd name="connsiteX3" fmla="*/ 7314001 w 7938537"/>
                <a:gd name="connsiteY3" fmla="*/ 3866379 h 6207032"/>
                <a:gd name="connsiteX4" fmla="*/ 7314005 w 7938537"/>
                <a:gd name="connsiteY4" fmla="*/ 3865836 h 6207032"/>
                <a:gd name="connsiteX5" fmla="*/ 7327187 w 7938537"/>
                <a:gd name="connsiteY5" fmla="*/ 3878768 h 6207032"/>
                <a:gd name="connsiteX6" fmla="*/ 7334363 w 7938537"/>
                <a:gd name="connsiteY6" fmla="*/ 3888305 h 6207032"/>
                <a:gd name="connsiteX7" fmla="*/ 7544861 w 7938537"/>
                <a:gd name="connsiteY7" fmla="*/ 4797216 h 6207032"/>
                <a:gd name="connsiteX8" fmla="*/ 7544871 w 7938537"/>
                <a:gd name="connsiteY8" fmla="*/ 4794764 h 6207032"/>
                <a:gd name="connsiteX9" fmla="*/ 7555939 w 7938537"/>
                <a:gd name="connsiteY9" fmla="*/ 4809197 h 6207032"/>
                <a:gd name="connsiteX10" fmla="*/ 6557808 w 7938537"/>
                <a:gd name="connsiteY10" fmla="*/ 4627625 h 6207032"/>
                <a:gd name="connsiteX11" fmla="*/ 6557808 w 7938537"/>
                <a:gd name="connsiteY11" fmla="*/ 4627626 h 6207032"/>
                <a:gd name="connsiteX12" fmla="*/ 6557808 w 7938537"/>
                <a:gd name="connsiteY12" fmla="*/ 4627625 h 6207032"/>
                <a:gd name="connsiteX13" fmla="*/ 781752 w 7938537"/>
                <a:gd name="connsiteY13" fmla="*/ 1526871 h 6207032"/>
                <a:gd name="connsiteX14" fmla="*/ 781753 w 7938537"/>
                <a:gd name="connsiteY14" fmla="*/ 1526792 h 6207032"/>
                <a:gd name="connsiteX15" fmla="*/ 785109 w 7938537"/>
                <a:gd name="connsiteY15" fmla="*/ 1524237 h 6207032"/>
                <a:gd name="connsiteX16" fmla="*/ 0 w 7938537"/>
                <a:gd name="connsiteY16" fmla="*/ 2765915 h 6207032"/>
                <a:gd name="connsiteX17" fmla="*/ 758243 w 7938537"/>
                <a:gd name="connsiteY17" fmla="*/ 2993124 h 6207032"/>
                <a:gd name="connsiteX18" fmla="*/ 1064391 w 7938537"/>
                <a:gd name="connsiteY18" fmla="*/ 3088011 h 6207032"/>
                <a:gd name="connsiteX19" fmla="*/ 1072294 w 7938537"/>
                <a:gd name="connsiteY19" fmla="*/ 3072677 h 6207032"/>
                <a:gd name="connsiteX20" fmla="*/ 1075828 w 7938537"/>
                <a:gd name="connsiteY20" fmla="*/ 2585121 h 6207032"/>
                <a:gd name="connsiteX21" fmla="*/ 2046935 w 7938537"/>
                <a:gd name="connsiteY21" fmla="*/ 2002463 h 6207032"/>
                <a:gd name="connsiteX22" fmla="*/ 4862846 w 7938537"/>
                <a:gd name="connsiteY22" fmla="*/ 1254708 h 6207032"/>
                <a:gd name="connsiteX23" fmla="*/ 5877281 w 7938537"/>
                <a:gd name="connsiteY23" fmla="*/ 1308368 h 6207032"/>
                <a:gd name="connsiteX24" fmla="*/ 5883325 w 7938537"/>
                <a:gd name="connsiteY24" fmla="*/ 1310079 h 6207032"/>
                <a:gd name="connsiteX25" fmla="*/ 5873373 w 7938537"/>
                <a:gd name="connsiteY25" fmla="*/ 1317175 h 6207032"/>
                <a:gd name="connsiteX26" fmla="*/ 4666841 w 7938537"/>
                <a:gd name="connsiteY26" fmla="*/ 2150252 h 6207032"/>
                <a:gd name="connsiteX27" fmla="*/ 4073947 w 7938537"/>
                <a:gd name="connsiteY27" fmla="*/ 2718172 h 6207032"/>
                <a:gd name="connsiteX28" fmla="*/ 4203022 w 7938537"/>
                <a:gd name="connsiteY28" fmla="*/ 3652885 h 6207032"/>
                <a:gd name="connsiteX29" fmla="*/ 4205005 w 7938537"/>
                <a:gd name="connsiteY29" fmla="*/ 3661253 h 6207032"/>
                <a:gd name="connsiteX30" fmla="*/ 4205972 w 7938537"/>
                <a:gd name="connsiteY30" fmla="*/ 3668532 h 6207032"/>
                <a:gd name="connsiteX31" fmla="*/ 4208004 w 7938537"/>
                <a:gd name="connsiteY31" fmla="*/ 3673909 h 6207032"/>
                <a:gd name="connsiteX32" fmla="*/ 4209159 w 7938537"/>
                <a:gd name="connsiteY32" fmla="*/ 3678785 h 6207032"/>
                <a:gd name="connsiteX33" fmla="*/ 4211352 w 7938537"/>
                <a:gd name="connsiteY33" fmla="*/ 3687891 h 6207032"/>
                <a:gd name="connsiteX34" fmla="*/ 4210689 w 7938537"/>
                <a:gd name="connsiteY34" fmla="*/ 3684223 h 6207032"/>
                <a:gd name="connsiteX35" fmla="*/ 4210017 w 7938537"/>
                <a:gd name="connsiteY35" fmla="*/ 3679237 h 6207032"/>
                <a:gd name="connsiteX36" fmla="*/ 4225398 w 7938537"/>
                <a:gd name="connsiteY36" fmla="*/ 3719947 h 6207032"/>
                <a:gd name="connsiteX37" fmla="*/ 5609150 w 7938537"/>
                <a:gd name="connsiteY37" fmla="*/ 3890296 h 6207032"/>
                <a:gd name="connsiteX38" fmla="*/ 6380776 w 7938537"/>
                <a:gd name="connsiteY38" fmla="*/ 3850352 h 6207032"/>
                <a:gd name="connsiteX39" fmla="*/ 6474602 w 7938537"/>
                <a:gd name="connsiteY39" fmla="*/ 3849044 h 6207032"/>
                <a:gd name="connsiteX40" fmla="*/ 6452769 w 7938537"/>
                <a:gd name="connsiteY40" fmla="*/ 3856215 h 6207032"/>
                <a:gd name="connsiteX41" fmla="*/ 6411830 w 7938537"/>
                <a:gd name="connsiteY41" fmla="*/ 3952233 h 6207032"/>
                <a:gd name="connsiteX42" fmla="*/ 6556153 w 7938537"/>
                <a:gd name="connsiteY42" fmla="*/ 4620809 h 6207032"/>
                <a:gd name="connsiteX43" fmla="*/ 6557808 w 7938537"/>
                <a:gd name="connsiteY43" fmla="*/ 4627625 h 6207032"/>
                <a:gd name="connsiteX44" fmla="*/ 6568909 w 7938537"/>
                <a:gd name="connsiteY44" fmla="*/ 4661149 h 6207032"/>
                <a:gd name="connsiteX45" fmla="*/ 7352975 w 7938537"/>
                <a:gd name="connsiteY45" fmla="*/ 4837622 h 6207032"/>
                <a:gd name="connsiteX46" fmla="*/ 7803029 w 7938537"/>
                <a:gd name="connsiteY46" fmla="*/ 6207032 h 6207032"/>
                <a:gd name="connsiteX47" fmla="*/ 7938537 w 7938537"/>
                <a:gd name="connsiteY47" fmla="*/ 6169374 h 6207032"/>
                <a:gd name="connsiteX48" fmla="*/ 7625443 w 7938537"/>
                <a:gd name="connsiteY48" fmla="*/ 4942633 h 6207032"/>
                <a:gd name="connsiteX49" fmla="*/ 7605880 w 7938537"/>
                <a:gd name="connsiteY49" fmla="*/ 4889521 h 6207032"/>
                <a:gd name="connsiteX50" fmla="*/ 7606488 w 7938537"/>
                <a:gd name="connsiteY50" fmla="*/ 4890598 h 6207032"/>
                <a:gd name="connsiteX51" fmla="*/ 7610159 w 7938537"/>
                <a:gd name="connsiteY51" fmla="*/ 4897389 h 6207032"/>
                <a:gd name="connsiteX52" fmla="*/ 7430710 w 7938537"/>
                <a:gd name="connsiteY52" fmla="*/ 4266888 h 6207032"/>
                <a:gd name="connsiteX53" fmla="*/ 7313355 w 7938537"/>
                <a:gd name="connsiteY53" fmla="*/ 4159505 h 6207032"/>
                <a:gd name="connsiteX54" fmla="*/ 7307551 w 7938537"/>
                <a:gd name="connsiteY54" fmla="*/ 4163192 h 6207032"/>
                <a:gd name="connsiteX55" fmla="*/ 7326151 w 7938537"/>
                <a:gd name="connsiteY55" fmla="*/ 4143863 h 6207032"/>
                <a:gd name="connsiteX56" fmla="*/ 7374036 w 7938537"/>
                <a:gd name="connsiteY56" fmla="*/ 3962888 h 6207032"/>
                <a:gd name="connsiteX57" fmla="*/ 7344266 w 7938537"/>
                <a:gd name="connsiteY57" fmla="*/ 3901464 h 6207032"/>
                <a:gd name="connsiteX58" fmla="*/ 7358375 w 7938537"/>
                <a:gd name="connsiteY58" fmla="*/ 3920212 h 6207032"/>
                <a:gd name="connsiteX59" fmla="*/ 7380488 w 7938537"/>
                <a:gd name="connsiteY59" fmla="*/ 3961095 h 6207032"/>
                <a:gd name="connsiteX60" fmla="*/ 7181448 w 7938537"/>
                <a:gd name="connsiteY60" fmla="*/ 3244839 h 6207032"/>
                <a:gd name="connsiteX61" fmla="*/ 6575205 w 7938537"/>
                <a:gd name="connsiteY61" fmla="*/ 2989294 h 6207032"/>
                <a:gd name="connsiteX62" fmla="*/ 5087293 w 7938537"/>
                <a:gd name="connsiteY62" fmla="*/ 3037431 h 6207032"/>
                <a:gd name="connsiteX63" fmla="*/ 5079180 w 7938537"/>
                <a:gd name="connsiteY63" fmla="*/ 3037886 h 6207032"/>
                <a:gd name="connsiteX64" fmla="*/ 5119748 w 7938537"/>
                <a:gd name="connsiteY64" fmla="*/ 3013699 h 6207032"/>
                <a:gd name="connsiteX65" fmla="*/ 5385700 w 7938537"/>
                <a:gd name="connsiteY65" fmla="*/ 2861076 h 6207032"/>
                <a:gd name="connsiteX66" fmla="*/ 6176496 w 7938537"/>
                <a:gd name="connsiteY66" fmla="*/ 2404987 h 6207032"/>
                <a:gd name="connsiteX67" fmla="*/ 6797195 w 7938537"/>
                <a:gd name="connsiteY67" fmla="*/ 1656916 h 6207032"/>
                <a:gd name="connsiteX68" fmla="*/ 6786507 w 7938537"/>
                <a:gd name="connsiteY68" fmla="*/ 1599645 h 6207032"/>
                <a:gd name="connsiteX69" fmla="*/ 6786568 w 7938537"/>
                <a:gd name="connsiteY69" fmla="*/ 1591057 h 6207032"/>
                <a:gd name="connsiteX70" fmla="*/ 6778401 w 7938537"/>
                <a:gd name="connsiteY70" fmla="*/ 1545813 h 6207032"/>
                <a:gd name="connsiteX71" fmla="*/ 6779991 w 7938537"/>
                <a:gd name="connsiteY71" fmla="*/ 1550344 h 6207032"/>
                <a:gd name="connsiteX72" fmla="*/ 6777890 w 7938537"/>
                <a:gd name="connsiteY72" fmla="*/ 1542980 h 6207032"/>
                <a:gd name="connsiteX73" fmla="*/ 6770914 w 7938537"/>
                <a:gd name="connsiteY73" fmla="*/ 1504328 h 6207032"/>
                <a:gd name="connsiteX74" fmla="*/ 6754737 w 7938537"/>
                <a:gd name="connsiteY74" fmla="*/ 1461807 h 6207032"/>
                <a:gd name="connsiteX75" fmla="*/ 6513298 w 7938537"/>
                <a:gd name="connsiteY75" fmla="*/ 615337 h 6207032"/>
                <a:gd name="connsiteX76" fmla="*/ 6436205 w 7938537"/>
                <a:gd name="connsiteY76" fmla="*/ 462984 h 6207032"/>
                <a:gd name="connsiteX77" fmla="*/ 6163724 w 7938537"/>
                <a:gd name="connsiteY77" fmla="*/ 232858 h 6207032"/>
                <a:gd name="connsiteX78" fmla="*/ 5330914 w 7938537"/>
                <a:gd name="connsiteY78" fmla="*/ 12469 h 6207032"/>
                <a:gd name="connsiteX79" fmla="*/ 3568921 w 7938537"/>
                <a:gd name="connsiteY79" fmla="*/ 175409 h 6207032"/>
                <a:gd name="connsiteX80" fmla="*/ 1671120 w 7938537"/>
                <a:gd name="connsiteY80" fmla="*/ 925221 h 6207032"/>
                <a:gd name="connsiteX81" fmla="*/ 1169960 w 7938537"/>
                <a:gd name="connsiteY81" fmla="*/ 1237139 h 6207032"/>
                <a:gd name="connsiteX82" fmla="*/ 1075195 w 7938537"/>
                <a:gd name="connsiteY82" fmla="*/ 1302824 h 6207032"/>
                <a:gd name="connsiteX83" fmla="*/ 1075743 w 7938537"/>
                <a:gd name="connsiteY83" fmla="*/ 1294609 h 6207032"/>
                <a:gd name="connsiteX84" fmla="*/ 1079974 w 7938537"/>
                <a:gd name="connsiteY84" fmla="*/ 1249300 h 6207032"/>
                <a:gd name="connsiteX85" fmla="*/ 1064556 w 7938537"/>
                <a:gd name="connsiteY85" fmla="*/ 1218829 h 6207032"/>
                <a:gd name="connsiteX86" fmla="*/ 788582 w 7938537"/>
                <a:gd name="connsiteY86" fmla="*/ 1098944 h 6207032"/>
                <a:gd name="connsiteX87" fmla="*/ 782173 w 7938537"/>
                <a:gd name="connsiteY87" fmla="*/ 1499398 h 6207032"/>
                <a:gd name="connsiteX88" fmla="*/ 782554 w 7938537"/>
                <a:gd name="connsiteY88" fmla="*/ 1474501 h 6207032"/>
                <a:gd name="connsiteX89" fmla="*/ 788520 w 7938537"/>
                <a:gd name="connsiteY89" fmla="*/ 1100976 h 6207032"/>
                <a:gd name="connsiteX0" fmla="*/ 6779991 w 7938537"/>
                <a:gd name="connsiteY0" fmla="*/ 1550344 h 6207032"/>
                <a:gd name="connsiteX1" fmla="*/ 6783343 w 7938537"/>
                <a:gd name="connsiteY1" fmla="*/ 1562098 h 6207032"/>
                <a:gd name="connsiteX2" fmla="*/ 6780930 w 7938537"/>
                <a:gd name="connsiteY2" fmla="*/ 1553021 h 6207032"/>
                <a:gd name="connsiteX3" fmla="*/ 6779991 w 7938537"/>
                <a:gd name="connsiteY3" fmla="*/ 1550344 h 6207032"/>
                <a:gd name="connsiteX4" fmla="*/ 7314001 w 7938537"/>
                <a:gd name="connsiteY4" fmla="*/ 3866379 h 6207032"/>
                <a:gd name="connsiteX5" fmla="*/ 7314005 w 7938537"/>
                <a:gd name="connsiteY5" fmla="*/ 3865836 h 6207032"/>
                <a:gd name="connsiteX6" fmla="*/ 7327187 w 7938537"/>
                <a:gd name="connsiteY6" fmla="*/ 3878768 h 6207032"/>
                <a:gd name="connsiteX7" fmla="*/ 7334363 w 7938537"/>
                <a:gd name="connsiteY7" fmla="*/ 3888305 h 6207032"/>
                <a:gd name="connsiteX8" fmla="*/ 7314001 w 7938537"/>
                <a:gd name="connsiteY8" fmla="*/ 3866379 h 6207032"/>
                <a:gd name="connsiteX9" fmla="*/ 7544861 w 7938537"/>
                <a:gd name="connsiteY9" fmla="*/ 4797216 h 6207032"/>
                <a:gd name="connsiteX10" fmla="*/ 7544871 w 7938537"/>
                <a:gd name="connsiteY10" fmla="*/ 4794764 h 6207032"/>
                <a:gd name="connsiteX11" fmla="*/ 7555939 w 7938537"/>
                <a:gd name="connsiteY11" fmla="*/ 4809197 h 6207032"/>
                <a:gd name="connsiteX12" fmla="*/ 7544861 w 7938537"/>
                <a:gd name="connsiteY12" fmla="*/ 4797216 h 6207032"/>
                <a:gd name="connsiteX13" fmla="*/ 6557808 w 7938537"/>
                <a:gd name="connsiteY13" fmla="*/ 4627625 h 6207032"/>
                <a:gd name="connsiteX14" fmla="*/ 6557808 w 7938537"/>
                <a:gd name="connsiteY14" fmla="*/ 4627626 h 6207032"/>
                <a:gd name="connsiteX15" fmla="*/ 6557808 w 7938537"/>
                <a:gd name="connsiteY15" fmla="*/ 4627625 h 6207032"/>
                <a:gd name="connsiteX16" fmla="*/ 785109 w 7938537"/>
                <a:gd name="connsiteY16" fmla="*/ 1524237 h 6207032"/>
                <a:gd name="connsiteX17" fmla="*/ 781753 w 7938537"/>
                <a:gd name="connsiteY17" fmla="*/ 1526792 h 6207032"/>
                <a:gd name="connsiteX18" fmla="*/ 785109 w 7938537"/>
                <a:gd name="connsiteY18" fmla="*/ 1524237 h 6207032"/>
                <a:gd name="connsiteX19" fmla="*/ 0 w 7938537"/>
                <a:gd name="connsiteY19" fmla="*/ 2765915 h 6207032"/>
                <a:gd name="connsiteX20" fmla="*/ 758243 w 7938537"/>
                <a:gd name="connsiteY20" fmla="*/ 2993124 h 6207032"/>
                <a:gd name="connsiteX21" fmla="*/ 1064391 w 7938537"/>
                <a:gd name="connsiteY21" fmla="*/ 3088011 h 6207032"/>
                <a:gd name="connsiteX22" fmla="*/ 1072294 w 7938537"/>
                <a:gd name="connsiteY22" fmla="*/ 3072677 h 6207032"/>
                <a:gd name="connsiteX23" fmla="*/ 1075828 w 7938537"/>
                <a:gd name="connsiteY23" fmla="*/ 2585121 h 6207032"/>
                <a:gd name="connsiteX24" fmla="*/ 2046935 w 7938537"/>
                <a:gd name="connsiteY24" fmla="*/ 2002463 h 6207032"/>
                <a:gd name="connsiteX25" fmla="*/ 4862846 w 7938537"/>
                <a:gd name="connsiteY25" fmla="*/ 1254708 h 6207032"/>
                <a:gd name="connsiteX26" fmla="*/ 5877281 w 7938537"/>
                <a:gd name="connsiteY26" fmla="*/ 1308368 h 6207032"/>
                <a:gd name="connsiteX27" fmla="*/ 5883325 w 7938537"/>
                <a:gd name="connsiteY27" fmla="*/ 1310079 h 6207032"/>
                <a:gd name="connsiteX28" fmla="*/ 5873373 w 7938537"/>
                <a:gd name="connsiteY28" fmla="*/ 1317175 h 6207032"/>
                <a:gd name="connsiteX29" fmla="*/ 4666841 w 7938537"/>
                <a:gd name="connsiteY29" fmla="*/ 2150252 h 6207032"/>
                <a:gd name="connsiteX30" fmla="*/ 4073947 w 7938537"/>
                <a:gd name="connsiteY30" fmla="*/ 2718172 h 6207032"/>
                <a:gd name="connsiteX31" fmla="*/ 4203022 w 7938537"/>
                <a:gd name="connsiteY31" fmla="*/ 3652885 h 6207032"/>
                <a:gd name="connsiteX32" fmla="*/ 4205005 w 7938537"/>
                <a:gd name="connsiteY32" fmla="*/ 3661253 h 6207032"/>
                <a:gd name="connsiteX33" fmla="*/ 4205972 w 7938537"/>
                <a:gd name="connsiteY33" fmla="*/ 3668532 h 6207032"/>
                <a:gd name="connsiteX34" fmla="*/ 4208004 w 7938537"/>
                <a:gd name="connsiteY34" fmla="*/ 3673909 h 6207032"/>
                <a:gd name="connsiteX35" fmla="*/ 4209159 w 7938537"/>
                <a:gd name="connsiteY35" fmla="*/ 3678785 h 6207032"/>
                <a:gd name="connsiteX36" fmla="*/ 4211352 w 7938537"/>
                <a:gd name="connsiteY36" fmla="*/ 3687891 h 6207032"/>
                <a:gd name="connsiteX37" fmla="*/ 4210689 w 7938537"/>
                <a:gd name="connsiteY37" fmla="*/ 3684223 h 6207032"/>
                <a:gd name="connsiteX38" fmla="*/ 4210017 w 7938537"/>
                <a:gd name="connsiteY38" fmla="*/ 3679237 h 6207032"/>
                <a:gd name="connsiteX39" fmla="*/ 4225398 w 7938537"/>
                <a:gd name="connsiteY39" fmla="*/ 3719947 h 6207032"/>
                <a:gd name="connsiteX40" fmla="*/ 5609150 w 7938537"/>
                <a:gd name="connsiteY40" fmla="*/ 3890296 h 6207032"/>
                <a:gd name="connsiteX41" fmla="*/ 6380776 w 7938537"/>
                <a:gd name="connsiteY41" fmla="*/ 3850352 h 6207032"/>
                <a:gd name="connsiteX42" fmla="*/ 6474602 w 7938537"/>
                <a:gd name="connsiteY42" fmla="*/ 3849044 h 6207032"/>
                <a:gd name="connsiteX43" fmla="*/ 6452769 w 7938537"/>
                <a:gd name="connsiteY43" fmla="*/ 3856215 h 6207032"/>
                <a:gd name="connsiteX44" fmla="*/ 6411830 w 7938537"/>
                <a:gd name="connsiteY44" fmla="*/ 3952233 h 6207032"/>
                <a:gd name="connsiteX45" fmla="*/ 6556153 w 7938537"/>
                <a:gd name="connsiteY45" fmla="*/ 4620809 h 6207032"/>
                <a:gd name="connsiteX46" fmla="*/ 6557808 w 7938537"/>
                <a:gd name="connsiteY46" fmla="*/ 4627625 h 6207032"/>
                <a:gd name="connsiteX47" fmla="*/ 6568909 w 7938537"/>
                <a:gd name="connsiteY47" fmla="*/ 4661149 h 6207032"/>
                <a:gd name="connsiteX48" fmla="*/ 7352975 w 7938537"/>
                <a:gd name="connsiteY48" fmla="*/ 4837622 h 6207032"/>
                <a:gd name="connsiteX49" fmla="*/ 7803029 w 7938537"/>
                <a:gd name="connsiteY49" fmla="*/ 6207032 h 6207032"/>
                <a:gd name="connsiteX50" fmla="*/ 7938537 w 7938537"/>
                <a:gd name="connsiteY50" fmla="*/ 6169374 h 6207032"/>
                <a:gd name="connsiteX51" fmla="*/ 7625443 w 7938537"/>
                <a:gd name="connsiteY51" fmla="*/ 4942633 h 6207032"/>
                <a:gd name="connsiteX52" fmla="*/ 7605880 w 7938537"/>
                <a:gd name="connsiteY52" fmla="*/ 4889521 h 6207032"/>
                <a:gd name="connsiteX53" fmla="*/ 7606488 w 7938537"/>
                <a:gd name="connsiteY53" fmla="*/ 4890598 h 6207032"/>
                <a:gd name="connsiteX54" fmla="*/ 7610159 w 7938537"/>
                <a:gd name="connsiteY54" fmla="*/ 4897389 h 6207032"/>
                <a:gd name="connsiteX55" fmla="*/ 7430710 w 7938537"/>
                <a:gd name="connsiteY55" fmla="*/ 4266888 h 6207032"/>
                <a:gd name="connsiteX56" fmla="*/ 7313355 w 7938537"/>
                <a:gd name="connsiteY56" fmla="*/ 4159505 h 6207032"/>
                <a:gd name="connsiteX57" fmla="*/ 7307551 w 7938537"/>
                <a:gd name="connsiteY57" fmla="*/ 4163192 h 6207032"/>
                <a:gd name="connsiteX58" fmla="*/ 7326151 w 7938537"/>
                <a:gd name="connsiteY58" fmla="*/ 4143863 h 6207032"/>
                <a:gd name="connsiteX59" fmla="*/ 7374036 w 7938537"/>
                <a:gd name="connsiteY59" fmla="*/ 3962888 h 6207032"/>
                <a:gd name="connsiteX60" fmla="*/ 7344266 w 7938537"/>
                <a:gd name="connsiteY60" fmla="*/ 3901464 h 6207032"/>
                <a:gd name="connsiteX61" fmla="*/ 7358375 w 7938537"/>
                <a:gd name="connsiteY61" fmla="*/ 3920212 h 6207032"/>
                <a:gd name="connsiteX62" fmla="*/ 7380488 w 7938537"/>
                <a:gd name="connsiteY62" fmla="*/ 3961095 h 6207032"/>
                <a:gd name="connsiteX63" fmla="*/ 7181448 w 7938537"/>
                <a:gd name="connsiteY63" fmla="*/ 3244839 h 6207032"/>
                <a:gd name="connsiteX64" fmla="*/ 6575205 w 7938537"/>
                <a:gd name="connsiteY64" fmla="*/ 2989294 h 6207032"/>
                <a:gd name="connsiteX65" fmla="*/ 5087293 w 7938537"/>
                <a:gd name="connsiteY65" fmla="*/ 3037431 h 6207032"/>
                <a:gd name="connsiteX66" fmla="*/ 5079180 w 7938537"/>
                <a:gd name="connsiteY66" fmla="*/ 3037886 h 6207032"/>
                <a:gd name="connsiteX67" fmla="*/ 5119748 w 7938537"/>
                <a:gd name="connsiteY67" fmla="*/ 3013699 h 6207032"/>
                <a:gd name="connsiteX68" fmla="*/ 5385700 w 7938537"/>
                <a:gd name="connsiteY68" fmla="*/ 2861076 h 6207032"/>
                <a:gd name="connsiteX69" fmla="*/ 6176496 w 7938537"/>
                <a:gd name="connsiteY69" fmla="*/ 2404987 h 6207032"/>
                <a:gd name="connsiteX70" fmla="*/ 6797195 w 7938537"/>
                <a:gd name="connsiteY70" fmla="*/ 1656916 h 6207032"/>
                <a:gd name="connsiteX71" fmla="*/ 6786507 w 7938537"/>
                <a:gd name="connsiteY71" fmla="*/ 1599645 h 6207032"/>
                <a:gd name="connsiteX72" fmla="*/ 6786568 w 7938537"/>
                <a:gd name="connsiteY72" fmla="*/ 1591057 h 6207032"/>
                <a:gd name="connsiteX73" fmla="*/ 6778401 w 7938537"/>
                <a:gd name="connsiteY73" fmla="*/ 1545813 h 6207032"/>
                <a:gd name="connsiteX74" fmla="*/ 6779991 w 7938537"/>
                <a:gd name="connsiteY74" fmla="*/ 1550344 h 6207032"/>
                <a:gd name="connsiteX75" fmla="*/ 6777890 w 7938537"/>
                <a:gd name="connsiteY75" fmla="*/ 1542980 h 6207032"/>
                <a:gd name="connsiteX76" fmla="*/ 6770914 w 7938537"/>
                <a:gd name="connsiteY76" fmla="*/ 1504328 h 6207032"/>
                <a:gd name="connsiteX77" fmla="*/ 6754737 w 7938537"/>
                <a:gd name="connsiteY77" fmla="*/ 1461807 h 6207032"/>
                <a:gd name="connsiteX78" fmla="*/ 6513298 w 7938537"/>
                <a:gd name="connsiteY78" fmla="*/ 615337 h 6207032"/>
                <a:gd name="connsiteX79" fmla="*/ 6436205 w 7938537"/>
                <a:gd name="connsiteY79" fmla="*/ 462984 h 6207032"/>
                <a:gd name="connsiteX80" fmla="*/ 6163724 w 7938537"/>
                <a:gd name="connsiteY80" fmla="*/ 232858 h 6207032"/>
                <a:gd name="connsiteX81" fmla="*/ 5330914 w 7938537"/>
                <a:gd name="connsiteY81" fmla="*/ 12469 h 6207032"/>
                <a:gd name="connsiteX82" fmla="*/ 3568921 w 7938537"/>
                <a:gd name="connsiteY82" fmla="*/ 175409 h 6207032"/>
                <a:gd name="connsiteX83" fmla="*/ 1671120 w 7938537"/>
                <a:gd name="connsiteY83" fmla="*/ 925221 h 6207032"/>
                <a:gd name="connsiteX84" fmla="*/ 1169960 w 7938537"/>
                <a:gd name="connsiteY84" fmla="*/ 1237139 h 6207032"/>
                <a:gd name="connsiteX85" fmla="*/ 1075195 w 7938537"/>
                <a:gd name="connsiteY85" fmla="*/ 1302824 h 6207032"/>
                <a:gd name="connsiteX86" fmla="*/ 1075743 w 7938537"/>
                <a:gd name="connsiteY86" fmla="*/ 1294609 h 6207032"/>
                <a:gd name="connsiteX87" fmla="*/ 1079974 w 7938537"/>
                <a:gd name="connsiteY87" fmla="*/ 1249300 h 6207032"/>
                <a:gd name="connsiteX88" fmla="*/ 1064556 w 7938537"/>
                <a:gd name="connsiteY88" fmla="*/ 1218829 h 6207032"/>
                <a:gd name="connsiteX89" fmla="*/ 788582 w 7938537"/>
                <a:gd name="connsiteY89" fmla="*/ 1098944 h 6207032"/>
                <a:gd name="connsiteX90" fmla="*/ 782173 w 7938537"/>
                <a:gd name="connsiteY90" fmla="*/ 1499398 h 6207032"/>
                <a:gd name="connsiteX91" fmla="*/ 782554 w 7938537"/>
                <a:gd name="connsiteY91" fmla="*/ 1474501 h 6207032"/>
                <a:gd name="connsiteX92" fmla="*/ 788520 w 7938537"/>
                <a:gd name="connsiteY92" fmla="*/ 1100976 h 6207032"/>
                <a:gd name="connsiteX93" fmla="*/ 0 w 7938537"/>
                <a:gd name="connsiteY93" fmla="*/ 2765915 h 6207032"/>
                <a:gd name="connsiteX0" fmla="*/ 6779991 w 7938537"/>
                <a:gd name="connsiteY0" fmla="*/ 1550344 h 6207032"/>
                <a:gd name="connsiteX1" fmla="*/ 6783343 w 7938537"/>
                <a:gd name="connsiteY1" fmla="*/ 1562098 h 6207032"/>
                <a:gd name="connsiteX2" fmla="*/ 6780930 w 7938537"/>
                <a:gd name="connsiteY2" fmla="*/ 1553021 h 6207032"/>
                <a:gd name="connsiteX3" fmla="*/ 6779991 w 7938537"/>
                <a:gd name="connsiteY3" fmla="*/ 1550344 h 6207032"/>
                <a:gd name="connsiteX4" fmla="*/ 7314001 w 7938537"/>
                <a:gd name="connsiteY4" fmla="*/ 3866379 h 6207032"/>
                <a:gd name="connsiteX5" fmla="*/ 7314005 w 7938537"/>
                <a:gd name="connsiteY5" fmla="*/ 3865836 h 6207032"/>
                <a:gd name="connsiteX6" fmla="*/ 7327187 w 7938537"/>
                <a:gd name="connsiteY6" fmla="*/ 3878768 h 6207032"/>
                <a:gd name="connsiteX7" fmla="*/ 7334363 w 7938537"/>
                <a:gd name="connsiteY7" fmla="*/ 3888305 h 6207032"/>
                <a:gd name="connsiteX8" fmla="*/ 7314001 w 7938537"/>
                <a:gd name="connsiteY8" fmla="*/ 3866379 h 6207032"/>
                <a:gd name="connsiteX9" fmla="*/ 7544861 w 7938537"/>
                <a:gd name="connsiteY9" fmla="*/ 4797216 h 6207032"/>
                <a:gd name="connsiteX10" fmla="*/ 7544871 w 7938537"/>
                <a:gd name="connsiteY10" fmla="*/ 4794764 h 6207032"/>
                <a:gd name="connsiteX11" fmla="*/ 7555939 w 7938537"/>
                <a:gd name="connsiteY11" fmla="*/ 4809197 h 6207032"/>
                <a:gd name="connsiteX12" fmla="*/ 7544861 w 7938537"/>
                <a:gd name="connsiteY12" fmla="*/ 4797216 h 6207032"/>
                <a:gd name="connsiteX13" fmla="*/ 6557808 w 7938537"/>
                <a:gd name="connsiteY13" fmla="*/ 4627625 h 6207032"/>
                <a:gd name="connsiteX14" fmla="*/ 6557808 w 7938537"/>
                <a:gd name="connsiteY14" fmla="*/ 4627626 h 6207032"/>
                <a:gd name="connsiteX15" fmla="*/ 6557808 w 7938537"/>
                <a:gd name="connsiteY15" fmla="*/ 4627625 h 6207032"/>
                <a:gd name="connsiteX16" fmla="*/ 785109 w 7938537"/>
                <a:gd name="connsiteY16" fmla="*/ 1524237 h 6207032"/>
                <a:gd name="connsiteX17" fmla="*/ 781753 w 7938537"/>
                <a:gd name="connsiteY17" fmla="*/ 1526792 h 6207032"/>
                <a:gd name="connsiteX18" fmla="*/ 785109 w 7938537"/>
                <a:gd name="connsiteY18" fmla="*/ 1524237 h 6207032"/>
                <a:gd name="connsiteX19" fmla="*/ 0 w 7938537"/>
                <a:gd name="connsiteY19" fmla="*/ 2765915 h 6207032"/>
                <a:gd name="connsiteX20" fmla="*/ 758243 w 7938537"/>
                <a:gd name="connsiteY20" fmla="*/ 2993124 h 6207032"/>
                <a:gd name="connsiteX21" fmla="*/ 1064391 w 7938537"/>
                <a:gd name="connsiteY21" fmla="*/ 3088011 h 6207032"/>
                <a:gd name="connsiteX22" fmla="*/ 1072294 w 7938537"/>
                <a:gd name="connsiteY22" fmla="*/ 3072677 h 6207032"/>
                <a:gd name="connsiteX23" fmla="*/ 1075828 w 7938537"/>
                <a:gd name="connsiteY23" fmla="*/ 2585121 h 6207032"/>
                <a:gd name="connsiteX24" fmla="*/ 2046935 w 7938537"/>
                <a:gd name="connsiteY24" fmla="*/ 2002463 h 6207032"/>
                <a:gd name="connsiteX25" fmla="*/ 4862846 w 7938537"/>
                <a:gd name="connsiteY25" fmla="*/ 1254708 h 6207032"/>
                <a:gd name="connsiteX26" fmla="*/ 5877281 w 7938537"/>
                <a:gd name="connsiteY26" fmla="*/ 1308368 h 6207032"/>
                <a:gd name="connsiteX27" fmla="*/ 5883325 w 7938537"/>
                <a:gd name="connsiteY27" fmla="*/ 1310079 h 6207032"/>
                <a:gd name="connsiteX28" fmla="*/ 5873373 w 7938537"/>
                <a:gd name="connsiteY28" fmla="*/ 1317175 h 6207032"/>
                <a:gd name="connsiteX29" fmla="*/ 4666841 w 7938537"/>
                <a:gd name="connsiteY29" fmla="*/ 2150252 h 6207032"/>
                <a:gd name="connsiteX30" fmla="*/ 4073947 w 7938537"/>
                <a:gd name="connsiteY30" fmla="*/ 2718172 h 6207032"/>
                <a:gd name="connsiteX31" fmla="*/ 4203022 w 7938537"/>
                <a:gd name="connsiteY31" fmla="*/ 3652885 h 6207032"/>
                <a:gd name="connsiteX32" fmla="*/ 4205005 w 7938537"/>
                <a:gd name="connsiteY32" fmla="*/ 3661253 h 6207032"/>
                <a:gd name="connsiteX33" fmla="*/ 4205972 w 7938537"/>
                <a:gd name="connsiteY33" fmla="*/ 3668532 h 6207032"/>
                <a:gd name="connsiteX34" fmla="*/ 4208004 w 7938537"/>
                <a:gd name="connsiteY34" fmla="*/ 3673909 h 6207032"/>
                <a:gd name="connsiteX35" fmla="*/ 4209159 w 7938537"/>
                <a:gd name="connsiteY35" fmla="*/ 3678785 h 6207032"/>
                <a:gd name="connsiteX36" fmla="*/ 4211352 w 7938537"/>
                <a:gd name="connsiteY36" fmla="*/ 3687891 h 6207032"/>
                <a:gd name="connsiteX37" fmla="*/ 4210689 w 7938537"/>
                <a:gd name="connsiteY37" fmla="*/ 3684223 h 6207032"/>
                <a:gd name="connsiteX38" fmla="*/ 4210017 w 7938537"/>
                <a:gd name="connsiteY38" fmla="*/ 3679237 h 6207032"/>
                <a:gd name="connsiteX39" fmla="*/ 4225398 w 7938537"/>
                <a:gd name="connsiteY39" fmla="*/ 3719947 h 6207032"/>
                <a:gd name="connsiteX40" fmla="*/ 5609150 w 7938537"/>
                <a:gd name="connsiteY40" fmla="*/ 3890296 h 6207032"/>
                <a:gd name="connsiteX41" fmla="*/ 6380776 w 7938537"/>
                <a:gd name="connsiteY41" fmla="*/ 3850352 h 6207032"/>
                <a:gd name="connsiteX42" fmla="*/ 6474602 w 7938537"/>
                <a:gd name="connsiteY42" fmla="*/ 3849044 h 6207032"/>
                <a:gd name="connsiteX43" fmla="*/ 6452769 w 7938537"/>
                <a:gd name="connsiteY43" fmla="*/ 3856215 h 6207032"/>
                <a:gd name="connsiteX44" fmla="*/ 6411830 w 7938537"/>
                <a:gd name="connsiteY44" fmla="*/ 3952233 h 6207032"/>
                <a:gd name="connsiteX45" fmla="*/ 6556153 w 7938537"/>
                <a:gd name="connsiteY45" fmla="*/ 4620809 h 6207032"/>
                <a:gd name="connsiteX46" fmla="*/ 6557808 w 7938537"/>
                <a:gd name="connsiteY46" fmla="*/ 4627625 h 6207032"/>
                <a:gd name="connsiteX47" fmla="*/ 6568909 w 7938537"/>
                <a:gd name="connsiteY47" fmla="*/ 4661149 h 6207032"/>
                <a:gd name="connsiteX48" fmla="*/ 7352975 w 7938537"/>
                <a:gd name="connsiteY48" fmla="*/ 4837622 h 6207032"/>
                <a:gd name="connsiteX49" fmla="*/ 7803029 w 7938537"/>
                <a:gd name="connsiteY49" fmla="*/ 6207032 h 6207032"/>
                <a:gd name="connsiteX50" fmla="*/ 7938537 w 7938537"/>
                <a:gd name="connsiteY50" fmla="*/ 6169374 h 6207032"/>
                <a:gd name="connsiteX51" fmla="*/ 7625443 w 7938537"/>
                <a:gd name="connsiteY51" fmla="*/ 4942633 h 6207032"/>
                <a:gd name="connsiteX52" fmla="*/ 7605880 w 7938537"/>
                <a:gd name="connsiteY52" fmla="*/ 4889521 h 6207032"/>
                <a:gd name="connsiteX53" fmla="*/ 7606488 w 7938537"/>
                <a:gd name="connsiteY53" fmla="*/ 4890598 h 6207032"/>
                <a:gd name="connsiteX54" fmla="*/ 7610159 w 7938537"/>
                <a:gd name="connsiteY54" fmla="*/ 4897389 h 6207032"/>
                <a:gd name="connsiteX55" fmla="*/ 7430710 w 7938537"/>
                <a:gd name="connsiteY55" fmla="*/ 4266888 h 6207032"/>
                <a:gd name="connsiteX56" fmla="*/ 7313355 w 7938537"/>
                <a:gd name="connsiteY56" fmla="*/ 4159505 h 6207032"/>
                <a:gd name="connsiteX57" fmla="*/ 7307551 w 7938537"/>
                <a:gd name="connsiteY57" fmla="*/ 4163192 h 6207032"/>
                <a:gd name="connsiteX58" fmla="*/ 7326151 w 7938537"/>
                <a:gd name="connsiteY58" fmla="*/ 4143863 h 6207032"/>
                <a:gd name="connsiteX59" fmla="*/ 7374036 w 7938537"/>
                <a:gd name="connsiteY59" fmla="*/ 3962888 h 6207032"/>
                <a:gd name="connsiteX60" fmla="*/ 7344266 w 7938537"/>
                <a:gd name="connsiteY60" fmla="*/ 3901464 h 6207032"/>
                <a:gd name="connsiteX61" fmla="*/ 7358375 w 7938537"/>
                <a:gd name="connsiteY61" fmla="*/ 3920212 h 6207032"/>
                <a:gd name="connsiteX62" fmla="*/ 7380488 w 7938537"/>
                <a:gd name="connsiteY62" fmla="*/ 3961095 h 6207032"/>
                <a:gd name="connsiteX63" fmla="*/ 7181448 w 7938537"/>
                <a:gd name="connsiteY63" fmla="*/ 3244839 h 6207032"/>
                <a:gd name="connsiteX64" fmla="*/ 6575205 w 7938537"/>
                <a:gd name="connsiteY64" fmla="*/ 2989294 h 6207032"/>
                <a:gd name="connsiteX65" fmla="*/ 5087293 w 7938537"/>
                <a:gd name="connsiteY65" fmla="*/ 3037431 h 6207032"/>
                <a:gd name="connsiteX66" fmla="*/ 5079180 w 7938537"/>
                <a:gd name="connsiteY66" fmla="*/ 3037886 h 6207032"/>
                <a:gd name="connsiteX67" fmla="*/ 5119748 w 7938537"/>
                <a:gd name="connsiteY67" fmla="*/ 3013699 h 6207032"/>
                <a:gd name="connsiteX68" fmla="*/ 5385700 w 7938537"/>
                <a:gd name="connsiteY68" fmla="*/ 2861076 h 6207032"/>
                <a:gd name="connsiteX69" fmla="*/ 6176496 w 7938537"/>
                <a:gd name="connsiteY69" fmla="*/ 2404987 h 6207032"/>
                <a:gd name="connsiteX70" fmla="*/ 6797195 w 7938537"/>
                <a:gd name="connsiteY70" fmla="*/ 1656916 h 6207032"/>
                <a:gd name="connsiteX71" fmla="*/ 6786507 w 7938537"/>
                <a:gd name="connsiteY71" fmla="*/ 1599645 h 6207032"/>
                <a:gd name="connsiteX72" fmla="*/ 6786568 w 7938537"/>
                <a:gd name="connsiteY72" fmla="*/ 1591057 h 6207032"/>
                <a:gd name="connsiteX73" fmla="*/ 6778401 w 7938537"/>
                <a:gd name="connsiteY73" fmla="*/ 1545813 h 6207032"/>
                <a:gd name="connsiteX74" fmla="*/ 6779991 w 7938537"/>
                <a:gd name="connsiteY74" fmla="*/ 1550344 h 6207032"/>
                <a:gd name="connsiteX75" fmla="*/ 6777890 w 7938537"/>
                <a:gd name="connsiteY75" fmla="*/ 1542980 h 6207032"/>
                <a:gd name="connsiteX76" fmla="*/ 6770914 w 7938537"/>
                <a:gd name="connsiteY76" fmla="*/ 1504328 h 6207032"/>
                <a:gd name="connsiteX77" fmla="*/ 6754737 w 7938537"/>
                <a:gd name="connsiteY77" fmla="*/ 1461807 h 6207032"/>
                <a:gd name="connsiteX78" fmla="*/ 6513298 w 7938537"/>
                <a:gd name="connsiteY78" fmla="*/ 615337 h 6207032"/>
                <a:gd name="connsiteX79" fmla="*/ 6436205 w 7938537"/>
                <a:gd name="connsiteY79" fmla="*/ 462984 h 6207032"/>
                <a:gd name="connsiteX80" fmla="*/ 6163724 w 7938537"/>
                <a:gd name="connsiteY80" fmla="*/ 232858 h 6207032"/>
                <a:gd name="connsiteX81" fmla="*/ 5330914 w 7938537"/>
                <a:gd name="connsiteY81" fmla="*/ 12469 h 6207032"/>
                <a:gd name="connsiteX82" fmla="*/ 3568921 w 7938537"/>
                <a:gd name="connsiteY82" fmla="*/ 175409 h 6207032"/>
                <a:gd name="connsiteX83" fmla="*/ 1671120 w 7938537"/>
                <a:gd name="connsiteY83" fmla="*/ 925221 h 6207032"/>
                <a:gd name="connsiteX84" fmla="*/ 1169960 w 7938537"/>
                <a:gd name="connsiteY84" fmla="*/ 1237139 h 6207032"/>
                <a:gd name="connsiteX85" fmla="*/ 1075195 w 7938537"/>
                <a:gd name="connsiteY85" fmla="*/ 1302824 h 6207032"/>
                <a:gd name="connsiteX86" fmla="*/ 1075743 w 7938537"/>
                <a:gd name="connsiteY86" fmla="*/ 1294609 h 6207032"/>
                <a:gd name="connsiteX87" fmla="*/ 1079974 w 7938537"/>
                <a:gd name="connsiteY87" fmla="*/ 1249300 h 6207032"/>
                <a:gd name="connsiteX88" fmla="*/ 1064556 w 7938537"/>
                <a:gd name="connsiteY88" fmla="*/ 1218829 h 6207032"/>
                <a:gd name="connsiteX89" fmla="*/ 788582 w 7938537"/>
                <a:gd name="connsiteY89" fmla="*/ 1098944 h 6207032"/>
                <a:gd name="connsiteX90" fmla="*/ 782173 w 7938537"/>
                <a:gd name="connsiteY90" fmla="*/ 1499398 h 6207032"/>
                <a:gd name="connsiteX91" fmla="*/ 788520 w 7938537"/>
                <a:gd name="connsiteY91" fmla="*/ 1100976 h 6207032"/>
                <a:gd name="connsiteX92" fmla="*/ 0 w 7938537"/>
                <a:gd name="connsiteY92" fmla="*/ 2765915 h 6207032"/>
                <a:gd name="connsiteX0" fmla="*/ 6779991 w 7938537"/>
                <a:gd name="connsiteY0" fmla="*/ 1550344 h 6207032"/>
                <a:gd name="connsiteX1" fmla="*/ 6783343 w 7938537"/>
                <a:gd name="connsiteY1" fmla="*/ 1562098 h 6207032"/>
                <a:gd name="connsiteX2" fmla="*/ 6780930 w 7938537"/>
                <a:gd name="connsiteY2" fmla="*/ 1553021 h 6207032"/>
                <a:gd name="connsiteX3" fmla="*/ 6779991 w 7938537"/>
                <a:gd name="connsiteY3" fmla="*/ 1550344 h 6207032"/>
                <a:gd name="connsiteX4" fmla="*/ 7314001 w 7938537"/>
                <a:gd name="connsiteY4" fmla="*/ 3866379 h 6207032"/>
                <a:gd name="connsiteX5" fmla="*/ 7314005 w 7938537"/>
                <a:gd name="connsiteY5" fmla="*/ 3865836 h 6207032"/>
                <a:gd name="connsiteX6" fmla="*/ 7327187 w 7938537"/>
                <a:gd name="connsiteY6" fmla="*/ 3878768 h 6207032"/>
                <a:gd name="connsiteX7" fmla="*/ 7334363 w 7938537"/>
                <a:gd name="connsiteY7" fmla="*/ 3888305 h 6207032"/>
                <a:gd name="connsiteX8" fmla="*/ 7314001 w 7938537"/>
                <a:gd name="connsiteY8" fmla="*/ 3866379 h 6207032"/>
                <a:gd name="connsiteX9" fmla="*/ 7544861 w 7938537"/>
                <a:gd name="connsiteY9" fmla="*/ 4797216 h 6207032"/>
                <a:gd name="connsiteX10" fmla="*/ 7544871 w 7938537"/>
                <a:gd name="connsiteY10" fmla="*/ 4794764 h 6207032"/>
                <a:gd name="connsiteX11" fmla="*/ 7555939 w 7938537"/>
                <a:gd name="connsiteY11" fmla="*/ 4809197 h 6207032"/>
                <a:gd name="connsiteX12" fmla="*/ 7544861 w 7938537"/>
                <a:gd name="connsiteY12" fmla="*/ 4797216 h 6207032"/>
                <a:gd name="connsiteX13" fmla="*/ 6557808 w 7938537"/>
                <a:gd name="connsiteY13" fmla="*/ 4627625 h 6207032"/>
                <a:gd name="connsiteX14" fmla="*/ 6557808 w 7938537"/>
                <a:gd name="connsiteY14" fmla="*/ 4627626 h 6207032"/>
                <a:gd name="connsiteX15" fmla="*/ 6557808 w 7938537"/>
                <a:gd name="connsiteY15" fmla="*/ 4627625 h 6207032"/>
                <a:gd name="connsiteX16" fmla="*/ 785109 w 7938537"/>
                <a:gd name="connsiteY16" fmla="*/ 1524237 h 6207032"/>
                <a:gd name="connsiteX17" fmla="*/ 781753 w 7938537"/>
                <a:gd name="connsiteY17" fmla="*/ 1526792 h 6207032"/>
                <a:gd name="connsiteX18" fmla="*/ 785109 w 7938537"/>
                <a:gd name="connsiteY18" fmla="*/ 1524237 h 6207032"/>
                <a:gd name="connsiteX19" fmla="*/ 0 w 7938537"/>
                <a:gd name="connsiteY19" fmla="*/ 2765915 h 6207032"/>
                <a:gd name="connsiteX20" fmla="*/ 758243 w 7938537"/>
                <a:gd name="connsiteY20" fmla="*/ 2993124 h 6207032"/>
                <a:gd name="connsiteX21" fmla="*/ 1064391 w 7938537"/>
                <a:gd name="connsiteY21" fmla="*/ 3088011 h 6207032"/>
                <a:gd name="connsiteX22" fmla="*/ 1072294 w 7938537"/>
                <a:gd name="connsiteY22" fmla="*/ 3072677 h 6207032"/>
                <a:gd name="connsiteX23" fmla="*/ 1075828 w 7938537"/>
                <a:gd name="connsiteY23" fmla="*/ 2585121 h 6207032"/>
                <a:gd name="connsiteX24" fmla="*/ 2046935 w 7938537"/>
                <a:gd name="connsiteY24" fmla="*/ 2002463 h 6207032"/>
                <a:gd name="connsiteX25" fmla="*/ 4862846 w 7938537"/>
                <a:gd name="connsiteY25" fmla="*/ 1254708 h 6207032"/>
                <a:gd name="connsiteX26" fmla="*/ 5877281 w 7938537"/>
                <a:gd name="connsiteY26" fmla="*/ 1308368 h 6207032"/>
                <a:gd name="connsiteX27" fmla="*/ 5883325 w 7938537"/>
                <a:gd name="connsiteY27" fmla="*/ 1310079 h 6207032"/>
                <a:gd name="connsiteX28" fmla="*/ 5873373 w 7938537"/>
                <a:gd name="connsiteY28" fmla="*/ 1317175 h 6207032"/>
                <a:gd name="connsiteX29" fmla="*/ 4666841 w 7938537"/>
                <a:gd name="connsiteY29" fmla="*/ 2150252 h 6207032"/>
                <a:gd name="connsiteX30" fmla="*/ 4073947 w 7938537"/>
                <a:gd name="connsiteY30" fmla="*/ 2718172 h 6207032"/>
                <a:gd name="connsiteX31" fmla="*/ 4203022 w 7938537"/>
                <a:gd name="connsiteY31" fmla="*/ 3652885 h 6207032"/>
                <a:gd name="connsiteX32" fmla="*/ 4205005 w 7938537"/>
                <a:gd name="connsiteY32" fmla="*/ 3661253 h 6207032"/>
                <a:gd name="connsiteX33" fmla="*/ 4205972 w 7938537"/>
                <a:gd name="connsiteY33" fmla="*/ 3668532 h 6207032"/>
                <a:gd name="connsiteX34" fmla="*/ 4208004 w 7938537"/>
                <a:gd name="connsiteY34" fmla="*/ 3673909 h 6207032"/>
                <a:gd name="connsiteX35" fmla="*/ 4209159 w 7938537"/>
                <a:gd name="connsiteY35" fmla="*/ 3678785 h 6207032"/>
                <a:gd name="connsiteX36" fmla="*/ 4211352 w 7938537"/>
                <a:gd name="connsiteY36" fmla="*/ 3687891 h 6207032"/>
                <a:gd name="connsiteX37" fmla="*/ 4210689 w 7938537"/>
                <a:gd name="connsiteY37" fmla="*/ 3684223 h 6207032"/>
                <a:gd name="connsiteX38" fmla="*/ 4210017 w 7938537"/>
                <a:gd name="connsiteY38" fmla="*/ 3679237 h 6207032"/>
                <a:gd name="connsiteX39" fmla="*/ 4225398 w 7938537"/>
                <a:gd name="connsiteY39" fmla="*/ 3719947 h 6207032"/>
                <a:gd name="connsiteX40" fmla="*/ 5609150 w 7938537"/>
                <a:gd name="connsiteY40" fmla="*/ 3890296 h 6207032"/>
                <a:gd name="connsiteX41" fmla="*/ 6380776 w 7938537"/>
                <a:gd name="connsiteY41" fmla="*/ 3850352 h 6207032"/>
                <a:gd name="connsiteX42" fmla="*/ 6474602 w 7938537"/>
                <a:gd name="connsiteY42" fmla="*/ 3849044 h 6207032"/>
                <a:gd name="connsiteX43" fmla="*/ 6452769 w 7938537"/>
                <a:gd name="connsiteY43" fmla="*/ 3856215 h 6207032"/>
                <a:gd name="connsiteX44" fmla="*/ 6411830 w 7938537"/>
                <a:gd name="connsiteY44" fmla="*/ 3952233 h 6207032"/>
                <a:gd name="connsiteX45" fmla="*/ 6556153 w 7938537"/>
                <a:gd name="connsiteY45" fmla="*/ 4620809 h 6207032"/>
                <a:gd name="connsiteX46" fmla="*/ 6557808 w 7938537"/>
                <a:gd name="connsiteY46" fmla="*/ 4627625 h 6207032"/>
                <a:gd name="connsiteX47" fmla="*/ 6568909 w 7938537"/>
                <a:gd name="connsiteY47" fmla="*/ 4661149 h 6207032"/>
                <a:gd name="connsiteX48" fmla="*/ 7352975 w 7938537"/>
                <a:gd name="connsiteY48" fmla="*/ 4837622 h 6207032"/>
                <a:gd name="connsiteX49" fmla="*/ 7803029 w 7938537"/>
                <a:gd name="connsiteY49" fmla="*/ 6207032 h 6207032"/>
                <a:gd name="connsiteX50" fmla="*/ 7938537 w 7938537"/>
                <a:gd name="connsiteY50" fmla="*/ 6169374 h 6207032"/>
                <a:gd name="connsiteX51" fmla="*/ 7625443 w 7938537"/>
                <a:gd name="connsiteY51" fmla="*/ 4942633 h 6207032"/>
                <a:gd name="connsiteX52" fmla="*/ 7605880 w 7938537"/>
                <a:gd name="connsiteY52" fmla="*/ 4889521 h 6207032"/>
                <a:gd name="connsiteX53" fmla="*/ 7606488 w 7938537"/>
                <a:gd name="connsiteY53" fmla="*/ 4890598 h 6207032"/>
                <a:gd name="connsiteX54" fmla="*/ 7610159 w 7938537"/>
                <a:gd name="connsiteY54" fmla="*/ 4897389 h 6207032"/>
                <a:gd name="connsiteX55" fmla="*/ 7430710 w 7938537"/>
                <a:gd name="connsiteY55" fmla="*/ 4266888 h 6207032"/>
                <a:gd name="connsiteX56" fmla="*/ 7313355 w 7938537"/>
                <a:gd name="connsiteY56" fmla="*/ 4159505 h 6207032"/>
                <a:gd name="connsiteX57" fmla="*/ 7307551 w 7938537"/>
                <a:gd name="connsiteY57" fmla="*/ 4163192 h 6207032"/>
                <a:gd name="connsiteX58" fmla="*/ 7326151 w 7938537"/>
                <a:gd name="connsiteY58" fmla="*/ 4143863 h 6207032"/>
                <a:gd name="connsiteX59" fmla="*/ 7374036 w 7938537"/>
                <a:gd name="connsiteY59" fmla="*/ 3962888 h 6207032"/>
                <a:gd name="connsiteX60" fmla="*/ 7344266 w 7938537"/>
                <a:gd name="connsiteY60" fmla="*/ 3901464 h 6207032"/>
                <a:gd name="connsiteX61" fmla="*/ 7358375 w 7938537"/>
                <a:gd name="connsiteY61" fmla="*/ 3920212 h 6207032"/>
                <a:gd name="connsiteX62" fmla="*/ 7380488 w 7938537"/>
                <a:gd name="connsiteY62" fmla="*/ 3961095 h 6207032"/>
                <a:gd name="connsiteX63" fmla="*/ 7181448 w 7938537"/>
                <a:gd name="connsiteY63" fmla="*/ 3244839 h 6207032"/>
                <a:gd name="connsiteX64" fmla="*/ 6575205 w 7938537"/>
                <a:gd name="connsiteY64" fmla="*/ 2989294 h 6207032"/>
                <a:gd name="connsiteX65" fmla="*/ 5087293 w 7938537"/>
                <a:gd name="connsiteY65" fmla="*/ 3037431 h 6207032"/>
                <a:gd name="connsiteX66" fmla="*/ 5079180 w 7938537"/>
                <a:gd name="connsiteY66" fmla="*/ 3037886 h 6207032"/>
                <a:gd name="connsiteX67" fmla="*/ 5119748 w 7938537"/>
                <a:gd name="connsiteY67" fmla="*/ 3013699 h 6207032"/>
                <a:gd name="connsiteX68" fmla="*/ 5385700 w 7938537"/>
                <a:gd name="connsiteY68" fmla="*/ 2861076 h 6207032"/>
                <a:gd name="connsiteX69" fmla="*/ 6176496 w 7938537"/>
                <a:gd name="connsiteY69" fmla="*/ 2404987 h 6207032"/>
                <a:gd name="connsiteX70" fmla="*/ 6797195 w 7938537"/>
                <a:gd name="connsiteY70" fmla="*/ 1656916 h 6207032"/>
                <a:gd name="connsiteX71" fmla="*/ 6786507 w 7938537"/>
                <a:gd name="connsiteY71" fmla="*/ 1599645 h 6207032"/>
                <a:gd name="connsiteX72" fmla="*/ 6786568 w 7938537"/>
                <a:gd name="connsiteY72" fmla="*/ 1591057 h 6207032"/>
                <a:gd name="connsiteX73" fmla="*/ 6778401 w 7938537"/>
                <a:gd name="connsiteY73" fmla="*/ 1545813 h 6207032"/>
                <a:gd name="connsiteX74" fmla="*/ 6779991 w 7938537"/>
                <a:gd name="connsiteY74" fmla="*/ 1550344 h 6207032"/>
                <a:gd name="connsiteX75" fmla="*/ 6777890 w 7938537"/>
                <a:gd name="connsiteY75" fmla="*/ 1542980 h 6207032"/>
                <a:gd name="connsiteX76" fmla="*/ 6770914 w 7938537"/>
                <a:gd name="connsiteY76" fmla="*/ 1504328 h 6207032"/>
                <a:gd name="connsiteX77" fmla="*/ 6754737 w 7938537"/>
                <a:gd name="connsiteY77" fmla="*/ 1461807 h 6207032"/>
                <a:gd name="connsiteX78" fmla="*/ 6513298 w 7938537"/>
                <a:gd name="connsiteY78" fmla="*/ 615337 h 6207032"/>
                <a:gd name="connsiteX79" fmla="*/ 6436205 w 7938537"/>
                <a:gd name="connsiteY79" fmla="*/ 462984 h 6207032"/>
                <a:gd name="connsiteX80" fmla="*/ 6163724 w 7938537"/>
                <a:gd name="connsiteY80" fmla="*/ 232858 h 6207032"/>
                <a:gd name="connsiteX81" fmla="*/ 5330914 w 7938537"/>
                <a:gd name="connsiteY81" fmla="*/ 12469 h 6207032"/>
                <a:gd name="connsiteX82" fmla="*/ 3568921 w 7938537"/>
                <a:gd name="connsiteY82" fmla="*/ 175409 h 6207032"/>
                <a:gd name="connsiteX83" fmla="*/ 1671120 w 7938537"/>
                <a:gd name="connsiteY83" fmla="*/ 925221 h 6207032"/>
                <a:gd name="connsiteX84" fmla="*/ 1169960 w 7938537"/>
                <a:gd name="connsiteY84" fmla="*/ 1237139 h 6207032"/>
                <a:gd name="connsiteX85" fmla="*/ 1075195 w 7938537"/>
                <a:gd name="connsiteY85" fmla="*/ 1302824 h 6207032"/>
                <a:gd name="connsiteX86" fmla="*/ 1075743 w 7938537"/>
                <a:gd name="connsiteY86" fmla="*/ 1294609 h 6207032"/>
                <a:gd name="connsiteX87" fmla="*/ 1079974 w 7938537"/>
                <a:gd name="connsiteY87" fmla="*/ 1249300 h 6207032"/>
                <a:gd name="connsiteX88" fmla="*/ 1064556 w 7938537"/>
                <a:gd name="connsiteY88" fmla="*/ 1218829 h 6207032"/>
                <a:gd name="connsiteX89" fmla="*/ 788582 w 7938537"/>
                <a:gd name="connsiteY89" fmla="*/ 1098944 h 6207032"/>
                <a:gd name="connsiteX90" fmla="*/ 788520 w 7938537"/>
                <a:gd name="connsiteY90" fmla="*/ 1100976 h 6207032"/>
                <a:gd name="connsiteX91" fmla="*/ 0 w 7938537"/>
                <a:gd name="connsiteY91" fmla="*/ 2765915 h 6207032"/>
                <a:gd name="connsiteX0" fmla="*/ 6779991 w 7938537"/>
                <a:gd name="connsiteY0" fmla="*/ 1550344 h 6207032"/>
                <a:gd name="connsiteX1" fmla="*/ 6783343 w 7938537"/>
                <a:gd name="connsiteY1" fmla="*/ 1562098 h 6207032"/>
                <a:gd name="connsiteX2" fmla="*/ 6780930 w 7938537"/>
                <a:gd name="connsiteY2" fmla="*/ 1553021 h 6207032"/>
                <a:gd name="connsiteX3" fmla="*/ 6779991 w 7938537"/>
                <a:gd name="connsiteY3" fmla="*/ 1550344 h 6207032"/>
                <a:gd name="connsiteX4" fmla="*/ 7314001 w 7938537"/>
                <a:gd name="connsiteY4" fmla="*/ 3866379 h 6207032"/>
                <a:gd name="connsiteX5" fmla="*/ 7314005 w 7938537"/>
                <a:gd name="connsiteY5" fmla="*/ 3865836 h 6207032"/>
                <a:gd name="connsiteX6" fmla="*/ 7327187 w 7938537"/>
                <a:gd name="connsiteY6" fmla="*/ 3878768 h 6207032"/>
                <a:gd name="connsiteX7" fmla="*/ 7334363 w 7938537"/>
                <a:gd name="connsiteY7" fmla="*/ 3888305 h 6207032"/>
                <a:gd name="connsiteX8" fmla="*/ 7314001 w 7938537"/>
                <a:gd name="connsiteY8" fmla="*/ 3866379 h 6207032"/>
                <a:gd name="connsiteX9" fmla="*/ 7544861 w 7938537"/>
                <a:gd name="connsiteY9" fmla="*/ 4797216 h 6207032"/>
                <a:gd name="connsiteX10" fmla="*/ 7544871 w 7938537"/>
                <a:gd name="connsiteY10" fmla="*/ 4794764 h 6207032"/>
                <a:gd name="connsiteX11" fmla="*/ 7555939 w 7938537"/>
                <a:gd name="connsiteY11" fmla="*/ 4809197 h 6207032"/>
                <a:gd name="connsiteX12" fmla="*/ 7544861 w 7938537"/>
                <a:gd name="connsiteY12" fmla="*/ 4797216 h 6207032"/>
                <a:gd name="connsiteX13" fmla="*/ 6557808 w 7938537"/>
                <a:gd name="connsiteY13" fmla="*/ 4627625 h 6207032"/>
                <a:gd name="connsiteX14" fmla="*/ 6557808 w 7938537"/>
                <a:gd name="connsiteY14" fmla="*/ 4627626 h 6207032"/>
                <a:gd name="connsiteX15" fmla="*/ 6557808 w 7938537"/>
                <a:gd name="connsiteY15" fmla="*/ 4627625 h 6207032"/>
                <a:gd name="connsiteX16" fmla="*/ 0 w 7938537"/>
                <a:gd name="connsiteY16" fmla="*/ 2765915 h 6207032"/>
                <a:gd name="connsiteX17" fmla="*/ 758243 w 7938537"/>
                <a:gd name="connsiteY17" fmla="*/ 2993124 h 6207032"/>
                <a:gd name="connsiteX18" fmla="*/ 1064391 w 7938537"/>
                <a:gd name="connsiteY18" fmla="*/ 3088011 h 6207032"/>
                <a:gd name="connsiteX19" fmla="*/ 1072294 w 7938537"/>
                <a:gd name="connsiteY19" fmla="*/ 3072677 h 6207032"/>
                <a:gd name="connsiteX20" fmla="*/ 1075828 w 7938537"/>
                <a:gd name="connsiteY20" fmla="*/ 2585121 h 6207032"/>
                <a:gd name="connsiteX21" fmla="*/ 2046935 w 7938537"/>
                <a:gd name="connsiteY21" fmla="*/ 2002463 h 6207032"/>
                <a:gd name="connsiteX22" fmla="*/ 4862846 w 7938537"/>
                <a:gd name="connsiteY22" fmla="*/ 1254708 h 6207032"/>
                <a:gd name="connsiteX23" fmla="*/ 5877281 w 7938537"/>
                <a:gd name="connsiteY23" fmla="*/ 1308368 h 6207032"/>
                <a:gd name="connsiteX24" fmla="*/ 5883325 w 7938537"/>
                <a:gd name="connsiteY24" fmla="*/ 1310079 h 6207032"/>
                <a:gd name="connsiteX25" fmla="*/ 5873373 w 7938537"/>
                <a:gd name="connsiteY25" fmla="*/ 1317175 h 6207032"/>
                <a:gd name="connsiteX26" fmla="*/ 4666841 w 7938537"/>
                <a:gd name="connsiteY26" fmla="*/ 2150252 h 6207032"/>
                <a:gd name="connsiteX27" fmla="*/ 4073947 w 7938537"/>
                <a:gd name="connsiteY27" fmla="*/ 2718172 h 6207032"/>
                <a:gd name="connsiteX28" fmla="*/ 4203022 w 7938537"/>
                <a:gd name="connsiteY28" fmla="*/ 3652885 h 6207032"/>
                <a:gd name="connsiteX29" fmla="*/ 4205005 w 7938537"/>
                <a:gd name="connsiteY29" fmla="*/ 3661253 h 6207032"/>
                <a:gd name="connsiteX30" fmla="*/ 4205972 w 7938537"/>
                <a:gd name="connsiteY30" fmla="*/ 3668532 h 6207032"/>
                <a:gd name="connsiteX31" fmla="*/ 4208004 w 7938537"/>
                <a:gd name="connsiteY31" fmla="*/ 3673909 h 6207032"/>
                <a:gd name="connsiteX32" fmla="*/ 4209159 w 7938537"/>
                <a:gd name="connsiteY32" fmla="*/ 3678785 h 6207032"/>
                <a:gd name="connsiteX33" fmla="*/ 4211352 w 7938537"/>
                <a:gd name="connsiteY33" fmla="*/ 3687891 h 6207032"/>
                <a:gd name="connsiteX34" fmla="*/ 4210689 w 7938537"/>
                <a:gd name="connsiteY34" fmla="*/ 3684223 h 6207032"/>
                <a:gd name="connsiteX35" fmla="*/ 4210017 w 7938537"/>
                <a:gd name="connsiteY35" fmla="*/ 3679237 h 6207032"/>
                <a:gd name="connsiteX36" fmla="*/ 4225398 w 7938537"/>
                <a:gd name="connsiteY36" fmla="*/ 3719947 h 6207032"/>
                <a:gd name="connsiteX37" fmla="*/ 5609150 w 7938537"/>
                <a:gd name="connsiteY37" fmla="*/ 3890296 h 6207032"/>
                <a:gd name="connsiteX38" fmla="*/ 6380776 w 7938537"/>
                <a:gd name="connsiteY38" fmla="*/ 3850352 h 6207032"/>
                <a:gd name="connsiteX39" fmla="*/ 6474602 w 7938537"/>
                <a:gd name="connsiteY39" fmla="*/ 3849044 h 6207032"/>
                <a:gd name="connsiteX40" fmla="*/ 6452769 w 7938537"/>
                <a:gd name="connsiteY40" fmla="*/ 3856215 h 6207032"/>
                <a:gd name="connsiteX41" fmla="*/ 6411830 w 7938537"/>
                <a:gd name="connsiteY41" fmla="*/ 3952233 h 6207032"/>
                <a:gd name="connsiteX42" fmla="*/ 6556153 w 7938537"/>
                <a:gd name="connsiteY42" fmla="*/ 4620809 h 6207032"/>
                <a:gd name="connsiteX43" fmla="*/ 6557808 w 7938537"/>
                <a:gd name="connsiteY43" fmla="*/ 4627625 h 6207032"/>
                <a:gd name="connsiteX44" fmla="*/ 6568909 w 7938537"/>
                <a:gd name="connsiteY44" fmla="*/ 4661149 h 6207032"/>
                <a:gd name="connsiteX45" fmla="*/ 7352975 w 7938537"/>
                <a:gd name="connsiteY45" fmla="*/ 4837622 h 6207032"/>
                <a:gd name="connsiteX46" fmla="*/ 7803029 w 7938537"/>
                <a:gd name="connsiteY46" fmla="*/ 6207032 h 6207032"/>
                <a:gd name="connsiteX47" fmla="*/ 7938537 w 7938537"/>
                <a:gd name="connsiteY47" fmla="*/ 6169374 h 6207032"/>
                <a:gd name="connsiteX48" fmla="*/ 7625443 w 7938537"/>
                <a:gd name="connsiteY48" fmla="*/ 4942633 h 6207032"/>
                <a:gd name="connsiteX49" fmla="*/ 7605880 w 7938537"/>
                <a:gd name="connsiteY49" fmla="*/ 4889521 h 6207032"/>
                <a:gd name="connsiteX50" fmla="*/ 7606488 w 7938537"/>
                <a:gd name="connsiteY50" fmla="*/ 4890598 h 6207032"/>
                <a:gd name="connsiteX51" fmla="*/ 7610159 w 7938537"/>
                <a:gd name="connsiteY51" fmla="*/ 4897389 h 6207032"/>
                <a:gd name="connsiteX52" fmla="*/ 7430710 w 7938537"/>
                <a:gd name="connsiteY52" fmla="*/ 4266888 h 6207032"/>
                <a:gd name="connsiteX53" fmla="*/ 7313355 w 7938537"/>
                <a:gd name="connsiteY53" fmla="*/ 4159505 h 6207032"/>
                <a:gd name="connsiteX54" fmla="*/ 7307551 w 7938537"/>
                <a:gd name="connsiteY54" fmla="*/ 4163192 h 6207032"/>
                <a:gd name="connsiteX55" fmla="*/ 7326151 w 7938537"/>
                <a:gd name="connsiteY55" fmla="*/ 4143863 h 6207032"/>
                <a:gd name="connsiteX56" fmla="*/ 7374036 w 7938537"/>
                <a:gd name="connsiteY56" fmla="*/ 3962888 h 6207032"/>
                <a:gd name="connsiteX57" fmla="*/ 7344266 w 7938537"/>
                <a:gd name="connsiteY57" fmla="*/ 3901464 h 6207032"/>
                <a:gd name="connsiteX58" fmla="*/ 7358375 w 7938537"/>
                <a:gd name="connsiteY58" fmla="*/ 3920212 h 6207032"/>
                <a:gd name="connsiteX59" fmla="*/ 7380488 w 7938537"/>
                <a:gd name="connsiteY59" fmla="*/ 3961095 h 6207032"/>
                <a:gd name="connsiteX60" fmla="*/ 7181448 w 7938537"/>
                <a:gd name="connsiteY60" fmla="*/ 3244839 h 6207032"/>
                <a:gd name="connsiteX61" fmla="*/ 6575205 w 7938537"/>
                <a:gd name="connsiteY61" fmla="*/ 2989294 h 6207032"/>
                <a:gd name="connsiteX62" fmla="*/ 5087293 w 7938537"/>
                <a:gd name="connsiteY62" fmla="*/ 3037431 h 6207032"/>
                <a:gd name="connsiteX63" fmla="*/ 5079180 w 7938537"/>
                <a:gd name="connsiteY63" fmla="*/ 3037886 h 6207032"/>
                <a:gd name="connsiteX64" fmla="*/ 5119748 w 7938537"/>
                <a:gd name="connsiteY64" fmla="*/ 3013699 h 6207032"/>
                <a:gd name="connsiteX65" fmla="*/ 5385700 w 7938537"/>
                <a:gd name="connsiteY65" fmla="*/ 2861076 h 6207032"/>
                <a:gd name="connsiteX66" fmla="*/ 6176496 w 7938537"/>
                <a:gd name="connsiteY66" fmla="*/ 2404987 h 6207032"/>
                <a:gd name="connsiteX67" fmla="*/ 6797195 w 7938537"/>
                <a:gd name="connsiteY67" fmla="*/ 1656916 h 6207032"/>
                <a:gd name="connsiteX68" fmla="*/ 6786507 w 7938537"/>
                <a:gd name="connsiteY68" fmla="*/ 1599645 h 6207032"/>
                <a:gd name="connsiteX69" fmla="*/ 6786568 w 7938537"/>
                <a:gd name="connsiteY69" fmla="*/ 1591057 h 6207032"/>
                <a:gd name="connsiteX70" fmla="*/ 6778401 w 7938537"/>
                <a:gd name="connsiteY70" fmla="*/ 1545813 h 6207032"/>
                <a:gd name="connsiteX71" fmla="*/ 6779991 w 7938537"/>
                <a:gd name="connsiteY71" fmla="*/ 1550344 h 6207032"/>
                <a:gd name="connsiteX72" fmla="*/ 6777890 w 7938537"/>
                <a:gd name="connsiteY72" fmla="*/ 1542980 h 6207032"/>
                <a:gd name="connsiteX73" fmla="*/ 6770914 w 7938537"/>
                <a:gd name="connsiteY73" fmla="*/ 1504328 h 6207032"/>
                <a:gd name="connsiteX74" fmla="*/ 6754737 w 7938537"/>
                <a:gd name="connsiteY74" fmla="*/ 1461807 h 6207032"/>
                <a:gd name="connsiteX75" fmla="*/ 6513298 w 7938537"/>
                <a:gd name="connsiteY75" fmla="*/ 615337 h 6207032"/>
                <a:gd name="connsiteX76" fmla="*/ 6436205 w 7938537"/>
                <a:gd name="connsiteY76" fmla="*/ 462984 h 6207032"/>
                <a:gd name="connsiteX77" fmla="*/ 6163724 w 7938537"/>
                <a:gd name="connsiteY77" fmla="*/ 232858 h 6207032"/>
                <a:gd name="connsiteX78" fmla="*/ 5330914 w 7938537"/>
                <a:gd name="connsiteY78" fmla="*/ 12469 h 6207032"/>
                <a:gd name="connsiteX79" fmla="*/ 3568921 w 7938537"/>
                <a:gd name="connsiteY79" fmla="*/ 175409 h 6207032"/>
                <a:gd name="connsiteX80" fmla="*/ 1671120 w 7938537"/>
                <a:gd name="connsiteY80" fmla="*/ 925221 h 6207032"/>
                <a:gd name="connsiteX81" fmla="*/ 1169960 w 7938537"/>
                <a:gd name="connsiteY81" fmla="*/ 1237139 h 6207032"/>
                <a:gd name="connsiteX82" fmla="*/ 1075195 w 7938537"/>
                <a:gd name="connsiteY82" fmla="*/ 1302824 h 6207032"/>
                <a:gd name="connsiteX83" fmla="*/ 1075743 w 7938537"/>
                <a:gd name="connsiteY83" fmla="*/ 1294609 h 6207032"/>
                <a:gd name="connsiteX84" fmla="*/ 1079974 w 7938537"/>
                <a:gd name="connsiteY84" fmla="*/ 1249300 h 6207032"/>
                <a:gd name="connsiteX85" fmla="*/ 1064556 w 7938537"/>
                <a:gd name="connsiteY85" fmla="*/ 1218829 h 6207032"/>
                <a:gd name="connsiteX86" fmla="*/ 788582 w 7938537"/>
                <a:gd name="connsiteY86" fmla="*/ 1098944 h 6207032"/>
                <a:gd name="connsiteX87" fmla="*/ 788520 w 7938537"/>
                <a:gd name="connsiteY87" fmla="*/ 1100976 h 6207032"/>
                <a:gd name="connsiteX88" fmla="*/ 0 w 7938537"/>
                <a:gd name="connsiteY88" fmla="*/ 2765915 h 6207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7938537" h="6207032">
                  <a:moveTo>
                    <a:pt x="6779991" y="1550344"/>
                  </a:moveTo>
                  <a:lnTo>
                    <a:pt x="6783343" y="1562098"/>
                  </a:lnTo>
                  <a:cubicBezTo>
                    <a:pt x="6783343" y="1562098"/>
                    <a:pt x="6782677" y="1558917"/>
                    <a:pt x="6780930" y="1553021"/>
                  </a:cubicBezTo>
                  <a:lnTo>
                    <a:pt x="6779991" y="1550344"/>
                  </a:lnTo>
                  <a:close/>
                  <a:moveTo>
                    <a:pt x="7314001" y="3866379"/>
                  </a:moveTo>
                  <a:cubicBezTo>
                    <a:pt x="7314002" y="3866198"/>
                    <a:pt x="7314004" y="3866017"/>
                    <a:pt x="7314005" y="3865836"/>
                  </a:cubicBezTo>
                  <a:lnTo>
                    <a:pt x="7327187" y="3878768"/>
                  </a:lnTo>
                  <a:lnTo>
                    <a:pt x="7334363" y="3888305"/>
                  </a:lnTo>
                  <a:lnTo>
                    <a:pt x="7314001" y="3866379"/>
                  </a:lnTo>
                  <a:close/>
                  <a:moveTo>
                    <a:pt x="7544861" y="4797216"/>
                  </a:moveTo>
                  <a:cubicBezTo>
                    <a:pt x="7544864" y="4796399"/>
                    <a:pt x="7544868" y="4795581"/>
                    <a:pt x="7544871" y="4794764"/>
                  </a:cubicBezTo>
                  <a:lnTo>
                    <a:pt x="7555939" y="4809197"/>
                  </a:lnTo>
                  <a:lnTo>
                    <a:pt x="7544861" y="4797216"/>
                  </a:lnTo>
                  <a:close/>
                  <a:moveTo>
                    <a:pt x="6557808" y="4627625"/>
                  </a:moveTo>
                  <a:lnTo>
                    <a:pt x="6557808" y="4627626"/>
                  </a:lnTo>
                  <a:lnTo>
                    <a:pt x="6557808" y="4627625"/>
                  </a:lnTo>
                  <a:close/>
                  <a:moveTo>
                    <a:pt x="0" y="2765915"/>
                  </a:moveTo>
                  <a:lnTo>
                    <a:pt x="758243" y="2993124"/>
                  </a:lnTo>
                  <a:lnTo>
                    <a:pt x="1064391" y="3088011"/>
                  </a:lnTo>
                  <a:cubicBezTo>
                    <a:pt x="1070991" y="3090000"/>
                    <a:pt x="1072262" y="3079567"/>
                    <a:pt x="1072294" y="3072677"/>
                  </a:cubicBezTo>
                  <a:cubicBezTo>
                    <a:pt x="1072809" y="2995238"/>
                    <a:pt x="1061850" y="2609859"/>
                    <a:pt x="1075828" y="2585121"/>
                  </a:cubicBezTo>
                  <a:cubicBezTo>
                    <a:pt x="1089807" y="2560384"/>
                    <a:pt x="1659371" y="2177659"/>
                    <a:pt x="2046935" y="2002463"/>
                  </a:cubicBezTo>
                  <a:cubicBezTo>
                    <a:pt x="3244972" y="1461011"/>
                    <a:pt x="4349924" y="1300971"/>
                    <a:pt x="4862846" y="1254708"/>
                  </a:cubicBezTo>
                  <a:cubicBezTo>
                    <a:pt x="5284121" y="1216709"/>
                    <a:pt x="5623589" y="1244895"/>
                    <a:pt x="5877281" y="1308368"/>
                  </a:cubicBezTo>
                  <a:lnTo>
                    <a:pt x="5883325" y="1310079"/>
                  </a:lnTo>
                  <a:lnTo>
                    <a:pt x="5873373" y="1317175"/>
                  </a:lnTo>
                  <a:cubicBezTo>
                    <a:pt x="5773662" y="1388247"/>
                    <a:pt x="4966615" y="1962682"/>
                    <a:pt x="4666841" y="2150252"/>
                  </a:cubicBezTo>
                  <a:cubicBezTo>
                    <a:pt x="4347083" y="2350327"/>
                    <a:pt x="4133082" y="2555767"/>
                    <a:pt x="4073947" y="2718172"/>
                  </a:cubicBezTo>
                  <a:cubicBezTo>
                    <a:pt x="4022204" y="2860276"/>
                    <a:pt x="4166212" y="3496140"/>
                    <a:pt x="4203022" y="3652885"/>
                  </a:cubicBezTo>
                  <a:lnTo>
                    <a:pt x="4205005" y="3661253"/>
                  </a:lnTo>
                  <a:lnTo>
                    <a:pt x="4205972" y="3668532"/>
                  </a:lnTo>
                  <a:lnTo>
                    <a:pt x="4208004" y="3673909"/>
                  </a:lnTo>
                  <a:lnTo>
                    <a:pt x="4209159" y="3678785"/>
                  </a:lnTo>
                  <a:cubicBezTo>
                    <a:pt x="4210585" y="3684738"/>
                    <a:pt x="4211352" y="3687891"/>
                    <a:pt x="4211352" y="3687891"/>
                  </a:cubicBezTo>
                  <a:cubicBezTo>
                    <a:pt x="4211352" y="3687891"/>
                    <a:pt x="4211085" y="3686635"/>
                    <a:pt x="4210689" y="3684223"/>
                  </a:cubicBezTo>
                  <a:lnTo>
                    <a:pt x="4210017" y="3679237"/>
                  </a:lnTo>
                  <a:lnTo>
                    <a:pt x="4225398" y="3719947"/>
                  </a:lnTo>
                  <a:cubicBezTo>
                    <a:pt x="4355435" y="3958883"/>
                    <a:pt x="4968902" y="3931365"/>
                    <a:pt x="5609150" y="3890296"/>
                  </a:cubicBezTo>
                  <a:cubicBezTo>
                    <a:pt x="5865250" y="3873869"/>
                    <a:pt x="6137531" y="3855876"/>
                    <a:pt x="6380776" y="3850352"/>
                  </a:cubicBezTo>
                  <a:lnTo>
                    <a:pt x="6474602" y="3849044"/>
                  </a:lnTo>
                  <a:lnTo>
                    <a:pt x="6452769" y="3856215"/>
                  </a:lnTo>
                  <a:cubicBezTo>
                    <a:pt x="6431038" y="3869257"/>
                    <a:pt x="6412900" y="3899803"/>
                    <a:pt x="6411830" y="3952233"/>
                  </a:cubicBezTo>
                  <a:cubicBezTo>
                    <a:pt x="6410492" y="4017772"/>
                    <a:pt x="6539964" y="4554033"/>
                    <a:pt x="6556153" y="4620809"/>
                  </a:cubicBezTo>
                  <a:lnTo>
                    <a:pt x="6557808" y="4627625"/>
                  </a:lnTo>
                  <a:lnTo>
                    <a:pt x="6568909" y="4661149"/>
                  </a:lnTo>
                  <a:cubicBezTo>
                    <a:pt x="6641301" y="4812195"/>
                    <a:pt x="6963099" y="4724400"/>
                    <a:pt x="7352975" y="4837622"/>
                  </a:cubicBezTo>
                  <a:cubicBezTo>
                    <a:pt x="7520222" y="4886166"/>
                    <a:pt x="7662811" y="5752472"/>
                    <a:pt x="7803029" y="6207032"/>
                  </a:cubicBezTo>
                  <a:lnTo>
                    <a:pt x="7938537" y="6169374"/>
                  </a:lnTo>
                  <a:cubicBezTo>
                    <a:pt x="7938537" y="6169374"/>
                    <a:pt x="7645257" y="5013935"/>
                    <a:pt x="7625443" y="4942633"/>
                  </a:cubicBezTo>
                  <a:lnTo>
                    <a:pt x="7605880" y="4889521"/>
                  </a:lnTo>
                  <a:lnTo>
                    <a:pt x="7606488" y="4890598"/>
                  </a:lnTo>
                  <a:cubicBezTo>
                    <a:pt x="7608869" y="4894937"/>
                    <a:pt x="7610159" y="4897389"/>
                    <a:pt x="7610159" y="4897389"/>
                  </a:cubicBezTo>
                  <a:cubicBezTo>
                    <a:pt x="7610159" y="4897389"/>
                    <a:pt x="7452228" y="4344320"/>
                    <a:pt x="7430710" y="4266888"/>
                  </a:cubicBezTo>
                  <a:cubicBezTo>
                    <a:pt x="7409192" y="4189455"/>
                    <a:pt x="7313355" y="4159505"/>
                    <a:pt x="7313355" y="4159505"/>
                  </a:cubicBezTo>
                  <a:lnTo>
                    <a:pt x="7307551" y="4163192"/>
                  </a:lnTo>
                  <a:lnTo>
                    <a:pt x="7326151" y="4143863"/>
                  </a:lnTo>
                  <a:cubicBezTo>
                    <a:pt x="7368136" y="4089612"/>
                    <a:pt x="7394120" y="4026783"/>
                    <a:pt x="7374036" y="3962888"/>
                  </a:cubicBezTo>
                  <a:lnTo>
                    <a:pt x="7344266" y="3901464"/>
                  </a:lnTo>
                  <a:lnTo>
                    <a:pt x="7358375" y="3920212"/>
                  </a:lnTo>
                  <a:cubicBezTo>
                    <a:pt x="7374168" y="3944605"/>
                    <a:pt x="7380488" y="3961095"/>
                    <a:pt x="7380488" y="3961095"/>
                  </a:cubicBezTo>
                  <a:cubicBezTo>
                    <a:pt x="7380488" y="3961095"/>
                    <a:pt x="7248869" y="3462439"/>
                    <a:pt x="7181448" y="3244839"/>
                  </a:cubicBezTo>
                  <a:cubicBezTo>
                    <a:pt x="7114029" y="3027239"/>
                    <a:pt x="6851966" y="3009700"/>
                    <a:pt x="6575205" y="2989294"/>
                  </a:cubicBezTo>
                  <a:cubicBezTo>
                    <a:pt x="6315741" y="2970163"/>
                    <a:pt x="5222886" y="3029891"/>
                    <a:pt x="5087293" y="3037431"/>
                  </a:cubicBezTo>
                  <a:lnTo>
                    <a:pt x="5079180" y="3037886"/>
                  </a:lnTo>
                  <a:lnTo>
                    <a:pt x="5119748" y="3013699"/>
                  </a:lnTo>
                  <a:cubicBezTo>
                    <a:pt x="5199611" y="2966748"/>
                    <a:pt x="5288016" y="2916026"/>
                    <a:pt x="5385700" y="2861076"/>
                  </a:cubicBezTo>
                  <a:cubicBezTo>
                    <a:pt x="5814727" y="2619724"/>
                    <a:pt x="6008371" y="2500364"/>
                    <a:pt x="6176496" y="2404987"/>
                  </a:cubicBezTo>
                  <a:cubicBezTo>
                    <a:pt x="6334113" y="2315570"/>
                    <a:pt x="6818890" y="1964118"/>
                    <a:pt x="6797195" y="1656916"/>
                  </a:cubicBezTo>
                  <a:lnTo>
                    <a:pt x="6786507" y="1599645"/>
                  </a:lnTo>
                  <a:cubicBezTo>
                    <a:pt x="6786527" y="1596782"/>
                    <a:pt x="6786548" y="1593920"/>
                    <a:pt x="6786568" y="1591057"/>
                  </a:cubicBezTo>
                  <a:lnTo>
                    <a:pt x="6778401" y="1545813"/>
                  </a:lnTo>
                  <a:lnTo>
                    <a:pt x="6779991" y="1550344"/>
                  </a:lnTo>
                  <a:lnTo>
                    <a:pt x="6777890" y="1542980"/>
                  </a:lnTo>
                  <a:lnTo>
                    <a:pt x="6770914" y="1504328"/>
                  </a:lnTo>
                  <a:lnTo>
                    <a:pt x="6754737" y="1461807"/>
                  </a:lnTo>
                  <a:lnTo>
                    <a:pt x="6513298" y="615337"/>
                  </a:lnTo>
                  <a:cubicBezTo>
                    <a:pt x="6513298" y="615337"/>
                    <a:pt x="6479948" y="520339"/>
                    <a:pt x="6436205" y="462984"/>
                  </a:cubicBezTo>
                  <a:cubicBezTo>
                    <a:pt x="6374327" y="381892"/>
                    <a:pt x="6230372" y="261326"/>
                    <a:pt x="6163724" y="232858"/>
                  </a:cubicBezTo>
                  <a:cubicBezTo>
                    <a:pt x="6124287" y="216013"/>
                    <a:pt x="5887495" y="57783"/>
                    <a:pt x="5330914" y="12469"/>
                  </a:cubicBezTo>
                  <a:cubicBezTo>
                    <a:pt x="4847298" y="-26915"/>
                    <a:pt x="4232206" y="26887"/>
                    <a:pt x="3568921" y="175409"/>
                  </a:cubicBezTo>
                  <a:cubicBezTo>
                    <a:pt x="2796739" y="348284"/>
                    <a:pt x="1985083" y="740312"/>
                    <a:pt x="1671120" y="925221"/>
                  </a:cubicBezTo>
                  <a:cubicBezTo>
                    <a:pt x="1444879" y="1058471"/>
                    <a:pt x="1287446" y="1157937"/>
                    <a:pt x="1169960" y="1237139"/>
                  </a:cubicBezTo>
                  <a:lnTo>
                    <a:pt x="1075195" y="1302824"/>
                  </a:lnTo>
                  <a:cubicBezTo>
                    <a:pt x="1075378" y="1300086"/>
                    <a:pt x="1075560" y="1297347"/>
                    <a:pt x="1075743" y="1294609"/>
                  </a:cubicBezTo>
                  <a:cubicBezTo>
                    <a:pt x="1076751" y="1285580"/>
                    <a:pt x="1078365" y="1281027"/>
                    <a:pt x="1079974" y="1249300"/>
                  </a:cubicBezTo>
                  <a:cubicBezTo>
                    <a:pt x="1080755" y="1234346"/>
                    <a:pt x="1082066" y="1226058"/>
                    <a:pt x="1064556" y="1218829"/>
                  </a:cubicBezTo>
                  <a:cubicBezTo>
                    <a:pt x="993930" y="1189798"/>
                    <a:pt x="788582" y="1098944"/>
                    <a:pt x="788582" y="1098944"/>
                  </a:cubicBezTo>
                  <a:cubicBezTo>
                    <a:pt x="788561" y="1099621"/>
                    <a:pt x="788541" y="1100299"/>
                    <a:pt x="788520" y="1100976"/>
                  </a:cubicBezTo>
                  <a:lnTo>
                    <a:pt x="0" y="2765915"/>
                  </a:lnTo>
                  <a:close/>
                </a:path>
              </a:pathLst>
            </a:custGeom>
            <a:solidFill>
              <a:srgbClr val="003366"/>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dirty="0">
                <a:solidFill>
                  <a:schemeClr val="tx1"/>
                </a:solidFill>
              </a:endParaRPr>
            </a:p>
          </p:txBody>
        </p:sp>
        <p:grpSp>
          <p:nvGrpSpPr>
            <p:cNvPr id="34" name="그룹 44">
              <a:extLst>
                <a:ext uri="{FF2B5EF4-FFF2-40B4-BE49-F238E27FC236}">
                  <a16:creationId xmlns:a16="http://schemas.microsoft.com/office/drawing/2014/main" id="{563C61E6-1DF8-41D8-BC11-F3ECC0176272}"/>
                </a:ext>
              </a:extLst>
            </p:cNvPr>
            <p:cNvGrpSpPr/>
            <p:nvPr/>
          </p:nvGrpSpPr>
          <p:grpSpPr>
            <a:xfrm>
              <a:off x="1765252" y="-17092"/>
              <a:ext cx="5637934" cy="6858133"/>
              <a:chOff x="1765252" y="-17092"/>
              <a:chExt cx="5637934" cy="6858133"/>
            </a:xfrm>
          </p:grpSpPr>
          <p:sp>
            <p:nvSpPr>
              <p:cNvPr id="35" name="자유형: 도형 45">
                <a:extLst>
                  <a:ext uri="{FF2B5EF4-FFF2-40B4-BE49-F238E27FC236}">
                    <a16:creationId xmlns:a16="http://schemas.microsoft.com/office/drawing/2014/main" id="{22B7956C-C528-44B0-8D32-E61858F394C5}"/>
                  </a:ext>
                </a:extLst>
              </p:cNvPr>
              <p:cNvSpPr/>
              <p:nvPr/>
            </p:nvSpPr>
            <p:spPr>
              <a:xfrm>
                <a:off x="1765252" y="-17092"/>
                <a:ext cx="2203040" cy="6858133"/>
              </a:xfrm>
              <a:custGeom>
                <a:avLst/>
                <a:gdLst>
                  <a:gd name="connsiteX0" fmla="*/ 1546708 w 2203040"/>
                  <a:gd name="connsiteY0" fmla="*/ 0 h 6858133"/>
                  <a:gd name="connsiteX1" fmla="*/ 153677 w 2203040"/>
                  <a:gd name="connsiteY1" fmla="*/ 1205508 h 6858133"/>
                  <a:gd name="connsiteX2" fmla="*/ 562210 w 2203040"/>
                  <a:gd name="connsiteY2" fmla="*/ 1084957 h 6858133"/>
                  <a:gd name="connsiteX3" fmla="*/ 220649 w 2203040"/>
                  <a:gd name="connsiteY3" fmla="*/ 2102942 h 6858133"/>
                  <a:gd name="connsiteX4" fmla="*/ 6337 w 2203040"/>
                  <a:gd name="connsiteY4" fmla="*/ 4132213 h 6858133"/>
                  <a:gd name="connsiteX5" fmla="*/ 321108 w 2203040"/>
                  <a:gd name="connsiteY5" fmla="*/ 5873502 h 6858133"/>
                  <a:gd name="connsiteX6" fmla="*/ 756431 w 2203040"/>
                  <a:gd name="connsiteY6" fmla="*/ 6616899 h 6858133"/>
                  <a:gd name="connsiteX7" fmla="*/ 1051110 w 2203040"/>
                  <a:gd name="connsiteY7" fmla="*/ 6817817 h 6858133"/>
                  <a:gd name="connsiteX8" fmla="*/ 1218542 w 2203040"/>
                  <a:gd name="connsiteY8" fmla="*/ 6851303 h 6858133"/>
                  <a:gd name="connsiteX9" fmla="*/ 2203040 w 2203040"/>
                  <a:gd name="connsiteY9" fmla="*/ 6858000 h 6858133"/>
                  <a:gd name="connsiteX10" fmla="*/ 1754323 w 2203040"/>
                  <a:gd name="connsiteY10" fmla="*/ 6630293 h 6858133"/>
                  <a:gd name="connsiteX11" fmla="*/ 1124780 w 2203040"/>
                  <a:gd name="connsiteY11" fmla="*/ 5009555 h 6858133"/>
                  <a:gd name="connsiteX12" fmla="*/ 1084597 w 2203040"/>
                  <a:gd name="connsiteY12" fmla="*/ 2323951 h 6858133"/>
                  <a:gd name="connsiteX13" fmla="*/ 1466341 w 2203040"/>
                  <a:gd name="connsiteY13" fmla="*/ 850553 h 6858133"/>
                  <a:gd name="connsiteX14" fmla="*/ 1506524 w 2203040"/>
                  <a:gd name="connsiteY14" fmla="*/ 803672 h 6858133"/>
                  <a:gd name="connsiteX15" fmla="*/ 1968636 w 2203040"/>
                  <a:gd name="connsiteY15" fmla="*/ 669727 h 6858133"/>
                  <a:gd name="connsiteX16" fmla="*/ 1546708 w 2203040"/>
                  <a:gd name="connsiteY16" fmla="*/ 0 h 6858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03040" h="6858133">
                    <a:moveTo>
                      <a:pt x="1546708" y="0"/>
                    </a:moveTo>
                    <a:lnTo>
                      <a:pt x="153677" y="1205508"/>
                    </a:lnTo>
                    <a:cubicBezTo>
                      <a:pt x="153677" y="1205508"/>
                      <a:pt x="448356" y="1118443"/>
                      <a:pt x="562210" y="1084957"/>
                    </a:cubicBezTo>
                    <a:cubicBezTo>
                      <a:pt x="481843" y="1285875"/>
                      <a:pt x="401476" y="1426518"/>
                      <a:pt x="220649" y="2102942"/>
                    </a:cubicBezTo>
                    <a:cubicBezTo>
                      <a:pt x="126553" y="2454950"/>
                      <a:pt x="-33847" y="3341936"/>
                      <a:pt x="6337" y="4132213"/>
                    </a:cubicBezTo>
                    <a:cubicBezTo>
                      <a:pt x="40828" y="4811048"/>
                      <a:pt x="153677" y="5418088"/>
                      <a:pt x="321108" y="5873502"/>
                    </a:cubicBezTo>
                    <a:cubicBezTo>
                      <a:pt x="513789" y="6397630"/>
                      <a:pt x="729642" y="6583412"/>
                      <a:pt x="756431" y="6616899"/>
                    </a:cubicBezTo>
                    <a:cubicBezTo>
                      <a:pt x="801704" y="6673491"/>
                      <a:pt x="956411" y="6779910"/>
                      <a:pt x="1051110" y="6817817"/>
                    </a:cubicBezTo>
                    <a:cubicBezTo>
                      <a:pt x="1118083" y="6844606"/>
                      <a:pt x="1218542" y="6851303"/>
                      <a:pt x="1218542" y="6851303"/>
                    </a:cubicBezTo>
                    <a:lnTo>
                      <a:pt x="2203040" y="6858000"/>
                    </a:lnTo>
                    <a:cubicBezTo>
                      <a:pt x="2203040" y="6858000"/>
                      <a:pt x="1995425" y="6871395"/>
                      <a:pt x="1754323" y="6630293"/>
                    </a:cubicBezTo>
                    <a:cubicBezTo>
                      <a:pt x="1536662" y="6412632"/>
                      <a:pt x="1319001" y="6094512"/>
                      <a:pt x="1124780" y="5009555"/>
                    </a:cubicBezTo>
                    <a:cubicBezTo>
                      <a:pt x="965787" y="4121363"/>
                      <a:pt x="1001952" y="2845266"/>
                      <a:pt x="1084597" y="2323951"/>
                    </a:cubicBezTo>
                    <a:cubicBezTo>
                      <a:pt x="1171661" y="1774775"/>
                      <a:pt x="1260266" y="1365773"/>
                      <a:pt x="1466341" y="850553"/>
                    </a:cubicBezTo>
                    <a:cubicBezTo>
                      <a:pt x="1479735" y="817066"/>
                      <a:pt x="1477659" y="811776"/>
                      <a:pt x="1506524" y="803672"/>
                    </a:cubicBezTo>
                    <a:cubicBezTo>
                      <a:pt x="1673956" y="756791"/>
                      <a:pt x="1968636" y="669727"/>
                      <a:pt x="1968636" y="669727"/>
                    </a:cubicBezTo>
                    <a:lnTo>
                      <a:pt x="1546708" y="0"/>
                    </a:lnTo>
                    <a:close/>
                  </a:path>
                </a:pathLst>
              </a:cu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w="19050">
                <a:solidFill>
                  <a:schemeClr val="accent5">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endParaRPr lang="ko-KR" altLang="en-US" dirty="0"/>
              </a:p>
            </p:txBody>
          </p:sp>
          <p:sp>
            <p:nvSpPr>
              <p:cNvPr id="36" name="자유형: 도형 46">
                <a:extLst>
                  <a:ext uri="{FF2B5EF4-FFF2-40B4-BE49-F238E27FC236}">
                    <a16:creationId xmlns:a16="http://schemas.microsoft.com/office/drawing/2014/main" id="{6E077F59-CDC9-47D5-B7D0-31549B6BFEF4}"/>
                  </a:ext>
                </a:extLst>
              </p:cNvPr>
              <p:cNvSpPr/>
              <p:nvPr/>
            </p:nvSpPr>
            <p:spPr>
              <a:xfrm>
                <a:off x="3484415" y="3793652"/>
                <a:ext cx="1843422" cy="2665109"/>
              </a:xfrm>
              <a:custGeom>
                <a:avLst/>
                <a:gdLst>
                  <a:gd name="connsiteX0" fmla="*/ 0 w 1843422"/>
                  <a:gd name="connsiteY0" fmla="*/ 2247803 h 2665109"/>
                  <a:gd name="connsiteX1" fmla="*/ 483877 w 1843422"/>
                  <a:gd name="connsiteY1" fmla="*/ 850553 h 2665109"/>
                  <a:gd name="connsiteX2" fmla="*/ 872319 w 1843422"/>
                  <a:gd name="connsiteY2" fmla="*/ 127248 h 2665109"/>
                  <a:gd name="connsiteX3" fmla="*/ 1843423 w 1843422"/>
                  <a:gd name="connsiteY3" fmla="*/ 0 h 2665109"/>
                  <a:gd name="connsiteX4" fmla="*/ 1408100 w 1843422"/>
                  <a:gd name="connsiteY4" fmla="*/ 502295 h 2665109"/>
                  <a:gd name="connsiteX5" fmla="*/ 545224 w 1843422"/>
                  <a:gd name="connsiteY5" fmla="*/ 2665110 h 2665109"/>
                  <a:gd name="connsiteX6" fmla="*/ 0 w 1843422"/>
                  <a:gd name="connsiteY6" fmla="*/ 2247803 h 2665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3422" h="2665109">
                    <a:moveTo>
                      <a:pt x="0" y="2247803"/>
                    </a:moveTo>
                    <a:cubicBezTo>
                      <a:pt x="0" y="2247803"/>
                      <a:pt x="376721" y="1212205"/>
                      <a:pt x="483877" y="850553"/>
                    </a:cubicBezTo>
                    <a:cubicBezTo>
                      <a:pt x="591034" y="488900"/>
                      <a:pt x="731676" y="227707"/>
                      <a:pt x="872319" y="127248"/>
                    </a:cubicBezTo>
                    <a:cubicBezTo>
                      <a:pt x="1012961" y="26789"/>
                      <a:pt x="1843423" y="0"/>
                      <a:pt x="1843423" y="0"/>
                    </a:cubicBezTo>
                    <a:cubicBezTo>
                      <a:pt x="1843423" y="0"/>
                      <a:pt x="1515256" y="20092"/>
                      <a:pt x="1408100" y="502295"/>
                    </a:cubicBezTo>
                    <a:cubicBezTo>
                      <a:pt x="1323781" y="881829"/>
                      <a:pt x="1019659" y="2665512"/>
                      <a:pt x="545224" y="2665110"/>
                    </a:cubicBezTo>
                    <a:cubicBezTo>
                      <a:pt x="121354" y="2664775"/>
                      <a:pt x="0" y="2247803"/>
                      <a:pt x="0" y="2247803"/>
                    </a:cubicBezTo>
                    <a:close/>
                  </a:path>
                </a:pathLst>
              </a:custGeom>
              <a:gradFill>
                <a:gsLst>
                  <a:gs pos="47000">
                    <a:schemeClr val="accent1"/>
                  </a:gs>
                  <a:gs pos="0">
                    <a:schemeClr val="accent1">
                      <a:lumMod val="60000"/>
                      <a:lumOff val="40000"/>
                    </a:schemeClr>
                  </a:gs>
                  <a:gs pos="100000">
                    <a:schemeClr val="accent1">
                      <a:lumMod val="50000"/>
                    </a:schemeClr>
                  </a:gs>
                </a:gsLst>
                <a:lin ang="5400000" scaled="1"/>
              </a:gradFill>
              <a:ln w="6690" cap="flat">
                <a:noFill/>
                <a:prstDash val="solid"/>
                <a:miter/>
              </a:ln>
            </p:spPr>
            <p:txBody>
              <a:bodyPr rtlCol="0" anchor="ctr"/>
              <a:lstStyle/>
              <a:p>
                <a:endParaRPr lang="ko-KR" altLang="en-US"/>
              </a:p>
            </p:txBody>
          </p:sp>
          <p:sp>
            <p:nvSpPr>
              <p:cNvPr id="37" name="자유형: 도형 47">
                <a:extLst>
                  <a:ext uri="{FF2B5EF4-FFF2-40B4-BE49-F238E27FC236}">
                    <a16:creationId xmlns:a16="http://schemas.microsoft.com/office/drawing/2014/main" id="{8907478D-B60E-491B-A6C5-F16AC4D76F63}"/>
                  </a:ext>
                </a:extLst>
              </p:cNvPr>
              <p:cNvSpPr/>
              <p:nvPr/>
            </p:nvSpPr>
            <p:spPr>
              <a:xfrm>
                <a:off x="4932698" y="4048125"/>
                <a:ext cx="1506884" cy="2728786"/>
              </a:xfrm>
              <a:custGeom>
                <a:avLst/>
                <a:gdLst>
                  <a:gd name="connsiteX0" fmla="*/ 0 w 1506884"/>
                  <a:gd name="connsiteY0" fmla="*/ 750117 h 2728786"/>
                  <a:gd name="connsiteX1" fmla="*/ 354955 w 1506884"/>
                  <a:gd name="connsiteY1" fmla="*/ 2210121 h 2728786"/>
                  <a:gd name="connsiteX2" fmla="*/ 763488 w 1506884"/>
                  <a:gd name="connsiteY2" fmla="*/ 2725810 h 2728786"/>
                  <a:gd name="connsiteX3" fmla="*/ 1506885 w 1506884"/>
                  <a:gd name="connsiteY3" fmla="*/ 2725810 h 2728786"/>
                  <a:gd name="connsiteX4" fmla="*/ 1138535 w 1506884"/>
                  <a:gd name="connsiteY4" fmla="*/ 2303883 h 2728786"/>
                  <a:gd name="connsiteX5" fmla="*/ 701873 w 1506884"/>
                  <a:gd name="connsiteY5" fmla="*/ 559178 h 2728786"/>
                  <a:gd name="connsiteX6" fmla="*/ 421928 w 1506884"/>
                  <a:gd name="connsiteY6" fmla="*/ 23 h 2728786"/>
                  <a:gd name="connsiteX7" fmla="*/ 0 w 1506884"/>
                  <a:gd name="connsiteY7" fmla="*/ 750117 h 272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06884" h="2728786">
                    <a:moveTo>
                      <a:pt x="0" y="750117"/>
                    </a:moveTo>
                    <a:cubicBezTo>
                      <a:pt x="0" y="750117"/>
                      <a:pt x="261193" y="1948927"/>
                      <a:pt x="354955" y="2210121"/>
                    </a:cubicBezTo>
                    <a:cubicBezTo>
                      <a:pt x="448717" y="2471314"/>
                      <a:pt x="535781" y="2719113"/>
                      <a:pt x="763488" y="2725810"/>
                    </a:cubicBezTo>
                    <a:cubicBezTo>
                      <a:pt x="991195" y="2732508"/>
                      <a:pt x="1506885" y="2725810"/>
                      <a:pt x="1506885" y="2725810"/>
                    </a:cubicBezTo>
                    <a:cubicBezTo>
                      <a:pt x="1506885" y="2725810"/>
                      <a:pt x="1225600" y="2699021"/>
                      <a:pt x="1138535" y="2303883"/>
                    </a:cubicBezTo>
                    <a:cubicBezTo>
                      <a:pt x="1063057" y="1961183"/>
                      <a:pt x="734020" y="689640"/>
                      <a:pt x="701873" y="559178"/>
                    </a:cubicBezTo>
                    <a:cubicBezTo>
                      <a:pt x="669727" y="428715"/>
                      <a:pt x="577371" y="2836"/>
                      <a:pt x="421928" y="23"/>
                    </a:cubicBezTo>
                    <a:cubicBezTo>
                      <a:pt x="156113" y="-4799"/>
                      <a:pt x="0" y="750117"/>
                      <a:pt x="0" y="750117"/>
                    </a:cubicBezTo>
                    <a:close/>
                  </a:path>
                </a:pathLst>
              </a:custGeom>
              <a:gradFill>
                <a:gsLst>
                  <a:gs pos="47000">
                    <a:schemeClr val="accent1"/>
                  </a:gs>
                  <a:gs pos="0">
                    <a:schemeClr val="accent1">
                      <a:lumMod val="50000"/>
                    </a:schemeClr>
                  </a:gs>
                  <a:gs pos="100000">
                    <a:schemeClr val="accent1">
                      <a:lumMod val="50000"/>
                    </a:schemeClr>
                  </a:gs>
                </a:gsLst>
                <a:lin ang="5400000" scaled="1"/>
              </a:gradFill>
              <a:ln w="6690" cap="flat">
                <a:noFill/>
                <a:prstDash val="solid"/>
                <a:miter/>
              </a:ln>
            </p:spPr>
            <p:txBody>
              <a:bodyPr rtlCol="0" anchor="ctr"/>
              <a:lstStyle/>
              <a:p>
                <a:endParaRPr lang="ko-KR" altLang="en-US"/>
              </a:p>
            </p:txBody>
          </p:sp>
          <p:sp>
            <p:nvSpPr>
              <p:cNvPr id="38" name="자유형: 도형 48">
                <a:extLst>
                  <a:ext uri="{FF2B5EF4-FFF2-40B4-BE49-F238E27FC236}">
                    <a16:creationId xmlns:a16="http://schemas.microsoft.com/office/drawing/2014/main" id="{28239B45-0AAB-4FD1-A127-097F3F4353FA}"/>
                  </a:ext>
                </a:extLst>
              </p:cNvPr>
              <p:cNvSpPr/>
              <p:nvPr/>
            </p:nvSpPr>
            <p:spPr>
              <a:xfrm>
                <a:off x="6088171" y="5802831"/>
                <a:ext cx="773340" cy="737196"/>
              </a:xfrm>
              <a:custGeom>
                <a:avLst/>
                <a:gdLst>
                  <a:gd name="connsiteX0" fmla="*/ 878 w 773340"/>
                  <a:gd name="connsiteY0" fmla="*/ 128922 h 737196"/>
                  <a:gd name="connsiteX1" fmla="*/ 83522 w 773340"/>
                  <a:gd name="connsiteY1" fmla="*/ 40184 h 737196"/>
                  <a:gd name="connsiteX2" fmla="*/ 773341 w 773340"/>
                  <a:gd name="connsiteY2" fmla="*/ 0 h 737196"/>
                  <a:gd name="connsiteX3" fmla="*/ 595930 w 773340"/>
                  <a:gd name="connsiteY3" fmla="*/ 311490 h 737196"/>
                  <a:gd name="connsiteX4" fmla="*/ 317926 w 773340"/>
                  <a:gd name="connsiteY4" fmla="*/ 736699 h 737196"/>
                  <a:gd name="connsiteX5" fmla="*/ 878 w 773340"/>
                  <a:gd name="connsiteY5" fmla="*/ 128922 h 73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3340" h="737196">
                    <a:moveTo>
                      <a:pt x="878" y="128922"/>
                    </a:moveTo>
                    <a:cubicBezTo>
                      <a:pt x="-4815" y="99186"/>
                      <a:pt x="16550" y="60275"/>
                      <a:pt x="83522" y="40184"/>
                    </a:cubicBezTo>
                    <a:cubicBezTo>
                      <a:pt x="150495" y="20092"/>
                      <a:pt x="773341" y="0"/>
                      <a:pt x="773341" y="0"/>
                    </a:cubicBezTo>
                    <a:cubicBezTo>
                      <a:pt x="773341" y="0"/>
                      <a:pt x="673082" y="107223"/>
                      <a:pt x="595930" y="311490"/>
                    </a:cubicBezTo>
                    <a:cubicBezTo>
                      <a:pt x="518844" y="515689"/>
                      <a:pt x="471964" y="716607"/>
                      <a:pt x="317926" y="736699"/>
                    </a:cubicBezTo>
                    <a:cubicBezTo>
                      <a:pt x="214855" y="750161"/>
                      <a:pt x="70128" y="488900"/>
                      <a:pt x="878" y="128922"/>
                    </a:cubicBezTo>
                    <a:close/>
                  </a:path>
                </a:pathLst>
              </a:custGeom>
              <a:gradFill>
                <a:gsLst>
                  <a:gs pos="47000">
                    <a:schemeClr val="accent1"/>
                  </a:gs>
                  <a:gs pos="0">
                    <a:schemeClr val="accent1">
                      <a:lumMod val="60000"/>
                      <a:lumOff val="40000"/>
                    </a:schemeClr>
                  </a:gs>
                  <a:gs pos="100000">
                    <a:schemeClr val="accent1">
                      <a:lumMod val="50000"/>
                    </a:schemeClr>
                  </a:gs>
                </a:gsLst>
                <a:lin ang="5400000" scaled="1"/>
              </a:gradFill>
              <a:ln w="669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a:p>
            </p:txBody>
          </p:sp>
          <p:sp>
            <p:nvSpPr>
              <p:cNvPr id="39" name="자유형: 도형 49">
                <a:extLst>
                  <a:ext uri="{FF2B5EF4-FFF2-40B4-BE49-F238E27FC236}">
                    <a16:creationId xmlns:a16="http://schemas.microsoft.com/office/drawing/2014/main" id="{0489ADE5-927A-41B7-B8F7-EE9D7B7D9694}"/>
                  </a:ext>
                </a:extLst>
              </p:cNvPr>
              <p:cNvSpPr/>
              <p:nvPr/>
            </p:nvSpPr>
            <p:spPr>
              <a:xfrm>
                <a:off x="6612775" y="5956817"/>
                <a:ext cx="790411" cy="787716"/>
              </a:xfrm>
              <a:custGeom>
                <a:avLst/>
                <a:gdLst>
                  <a:gd name="connsiteX0" fmla="*/ 0 w 790411"/>
                  <a:gd name="connsiteY0" fmla="*/ 699313 h 787716"/>
                  <a:gd name="connsiteX1" fmla="*/ 134883 w 790411"/>
                  <a:gd name="connsiteY1" fmla="*/ 783632 h 787716"/>
                  <a:gd name="connsiteX2" fmla="*/ 790411 w 790411"/>
                  <a:gd name="connsiteY2" fmla="*/ 787717 h 787716"/>
                  <a:gd name="connsiteX3" fmla="*/ 576903 w 790411"/>
                  <a:gd name="connsiteY3" fmla="*/ 696567 h 787716"/>
                  <a:gd name="connsiteX4" fmla="*/ 288920 w 790411"/>
                  <a:gd name="connsiteY4" fmla="*/ 51 h 787716"/>
                  <a:gd name="connsiteX5" fmla="*/ 0 w 790411"/>
                  <a:gd name="connsiteY5" fmla="*/ 699313 h 787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0411" h="787716">
                    <a:moveTo>
                      <a:pt x="0" y="699313"/>
                    </a:moveTo>
                    <a:cubicBezTo>
                      <a:pt x="0" y="699313"/>
                      <a:pt x="54516" y="783632"/>
                      <a:pt x="134883" y="783632"/>
                    </a:cubicBezTo>
                    <a:cubicBezTo>
                      <a:pt x="215250" y="783632"/>
                      <a:pt x="790411" y="787717"/>
                      <a:pt x="790411" y="787717"/>
                    </a:cubicBezTo>
                    <a:cubicBezTo>
                      <a:pt x="790411" y="787717"/>
                      <a:pt x="617086" y="750145"/>
                      <a:pt x="576903" y="696567"/>
                    </a:cubicBezTo>
                    <a:cubicBezTo>
                      <a:pt x="536719" y="642989"/>
                      <a:pt x="369287" y="-6646"/>
                      <a:pt x="288920" y="51"/>
                    </a:cubicBezTo>
                    <a:cubicBezTo>
                      <a:pt x="208553" y="6749"/>
                      <a:pt x="0" y="699313"/>
                      <a:pt x="0" y="699313"/>
                    </a:cubicBezTo>
                    <a:close/>
                  </a:path>
                </a:pathLst>
              </a:custGeom>
              <a:gradFill>
                <a:gsLst>
                  <a:gs pos="47000">
                    <a:schemeClr val="accent1"/>
                  </a:gs>
                  <a:gs pos="0">
                    <a:schemeClr val="accent1">
                      <a:lumMod val="50000"/>
                    </a:schemeClr>
                  </a:gs>
                  <a:gs pos="100000">
                    <a:schemeClr val="accent1">
                      <a:lumMod val="50000"/>
                    </a:schemeClr>
                  </a:gs>
                </a:gsLst>
                <a:lin ang="5400000" scaled="1"/>
              </a:gradFill>
              <a:ln w="669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a:p>
            </p:txBody>
          </p:sp>
        </p:grpSp>
      </p:grpSp>
      <p:pic>
        <p:nvPicPr>
          <p:cNvPr id="40" name="Image 39">
            <a:extLst>
              <a:ext uri="{FF2B5EF4-FFF2-40B4-BE49-F238E27FC236}">
                <a16:creationId xmlns:a16="http://schemas.microsoft.com/office/drawing/2014/main" id="{E4831C83-F5B9-47E5-A2C8-DCAA487412A7}"/>
              </a:ext>
            </a:extLst>
          </p:cNvPr>
          <p:cNvPicPr>
            <a:picLocks noChangeAspect="1"/>
          </p:cNvPicPr>
          <p:nvPr/>
        </p:nvPicPr>
        <p:blipFill>
          <a:blip r:embed="rId7"/>
          <a:stretch>
            <a:fillRect/>
          </a:stretch>
        </p:blipFill>
        <p:spPr>
          <a:xfrm>
            <a:off x="4627443" y="6346819"/>
            <a:ext cx="7282491" cy="545533"/>
          </a:xfrm>
          <a:prstGeom prst="rect">
            <a:avLst/>
          </a:prstGeom>
          <a:effectLst>
            <a:softEdge rad="31750"/>
          </a:effectLst>
        </p:spPr>
      </p:pic>
    </p:spTree>
    <p:extLst>
      <p:ext uri="{BB962C8B-B14F-4D97-AF65-F5344CB8AC3E}">
        <p14:creationId xmlns:p14="http://schemas.microsoft.com/office/powerpoint/2010/main" val="1263764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B490BCF8-A9B2-4894-AFCF-719DFC454A56}"/>
              </a:ext>
            </a:extLst>
          </p:cNvPr>
          <p:cNvSpPr/>
          <p:nvPr/>
        </p:nvSpPr>
        <p:spPr>
          <a:xfrm>
            <a:off x="7639987" y="1794770"/>
            <a:ext cx="3876861" cy="3815973"/>
          </a:xfrm>
          <a:prstGeom prst="rect">
            <a:avLst/>
          </a:prstGeom>
          <a:gradFill flip="none" rotWithShape="1">
            <a:gsLst>
              <a:gs pos="89000">
                <a:srgbClr val="E7FFE9"/>
              </a:gs>
              <a:gs pos="16000">
                <a:srgbClr val="8BE1FF"/>
              </a:gs>
              <a:gs pos="68000">
                <a:srgbClr val="4C5397"/>
              </a:gs>
            </a:gsLst>
            <a:lin ang="2700000" scaled="1"/>
            <a:tileRect/>
          </a:gradFill>
          <a:effectLst>
            <a:outerShdw blurRad="63500" sx="102000" sy="102000" algn="ctr" rotWithShape="0">
              <a:prstClr val="black">
                <a:alpha val="40000"/>
              </a:prstClr>
            </a:outerShdw>
          </a:effectLst>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dirty="0"/>
          </a:p>
        </p:txBody>
      </p:sp>
      <p:grpSp>
        <p:nvGrpSpPr>
          <p:cNvPr id="22" name="Group 31">
            <a:extLst>
              <a:ext uri="{FF2B5EF4-FFF2-40B4-BE49-F238E27FC236}">
                <a16:creationId xmlns:a16="http://schemas.microsoft.com/office/drawing/2014/main" id="{81B2DEBA-3D2D-4714-9E29-EE1B02A54176}"/>
              </a:ext>
            </a:extLst>
          </p:cNvPr>
          <p:cNvGrpSpPr/>
          <p:nvPr/>
        </p:nvGrpSpPr>
        <p:grpSpPr>
          <a:xfrm>
            <a:off x="3585459" y="2443830"/>
            <a:ext cx="2043472" cy="2764818"/>
            <a:chOff x="3357715" y="1343073"/>
            <a:chExt cx="3702905" cy="4351094"/>
          </a:xfrm>
        </p:grpSpPr>
        <p:sp>
          <p:nvSpPr>
            <p:cNvPr id="23" name="Trapezoid 24">
              <a:extLst>
                <a:ext uri="{FF2B5EF4-FFF2-40B4-BE49-F238E27FC236}">
                  <a16:creationId xmlns:a16="http://schemas.microsoft.com/office/drawing/2014/main" id="{7834BDD1-558F-4E4B-9557-0760C8FF1C40}"/>
                </a:ext>
              </a:extLst>
            </p:cNvPr>
            <p:cNvSpPr/>
            <p:nvPr/>
          </p:nvSpPr>
          <p:spPr>
            <a:xfrm rot="16200000">
              <a:off x="4944123" y="2490210"/>
              <a:ext cx="1220387" cy="3012607"/>
            </a:xfrm>
            <a:prstGeom prst="trapezoid">
              <a:avLst/>
            </a:prstGeom>
            <a:ln/>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aramond" panose="02020404030301010803"/>
                <a:ea typeface="+mn-ea"/>
                <a:cs typeface="+mn-cs"/>
              </a:endParaRPr>
            </a:p>
          </p:txBody>
        </p:sp>
        <p:sp>
          <p:nvSpPr>
            <p:cNvPr id="24" name="Trapezoid 25">
              <a:extLst>
                <a:ext uri="{FF2B5EF4-FFF2-40B4-BE49-F238E27FC236}">
                  <a16:creationId xmlns:a16="http://schemas.microsoft.com/office/drawing/2014/main" id="{4C0D80A6-D0FB-469E-869C-9A186027324C}"/>
                </a:ext>
              </a:extLst>
            </p:cNvPr>
            <p:cNvSpPr/>
            <p:nvPr/>
          </p:nvSpPr>
          <p:spPr>
            <a:xfrm rot="15120000">
              <a:off x="4762069" y="1410295"/>
              <a:ext cx="1220387" cy="3012607"/>
            </a:xfrm>
            <a:prstGeom prst="trapezoid">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sp>
          <p:nvSpPr>
            <p:cNvPr id="25" name="Trapezoid 26">
              <a:extLst>
                <a:ext uri="{FF2B5EF4-FFF2-40B4-BE49-F238E27FC236}">
                  <a16:creationId xmlns:a16="http://schemas.microsoft.com/office/drawing/2014/main" id="{5E3312BD-3BF6-40C2-9974-36EEED2CC388}"/>
                </a:ext>
              </a:extLst>
            </p:cNvPr>
            <p:cNvSpPr/>
            <p:nvPr/>
          </p:nvSpPr>
          <p:spPr>
            <a:xfrm rot="14100000">
              <a:off x="4253825" y="446963"/>
              <a:ext cx="1220387" cy="3012607"/>
            </a:xfrm>
            <a:prstGeom prst="trapezoid">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sp>
          <p:nvSpPr>
            <p:cNvPr id="26" name="Trapezoid 27">
              <a:extLst>
                <a:ext uri="{FF2B5EF4-FFF2-40B4-BE49-F238E27FC236}">
                  <a16:creationId xmlns:a16="http://schemas.microsoft.com/office/drawing/2014/main" id="{EEF23EEE-7082-4A25-A2A0-C21C7CAEA64D}"/>
                </a:ext>
              </a:extLst>
            </p:cNvPr>
            <p:cNvSpPr/>
            <p:nvPr/>
          </p:nvSpPr>
          <p:spPr>
            <a:xfrm rot="6480000" flipV="1">
              <a:off x="4755321" y="3577670"/>
              <a:ext cx="1220387" cy="3012607"/>
            </a:xfrm>
            <a:prstGeom prst="trapezoid">
              <a:avLst/>
            </a:prstGeom>
            <a:gradFill>
              <a:gsLst>
                <a:gs pos="98000">
                  <a:srgbClr val="161522"/>
                </a:gs>
                <a:gs pos="0">
                  <a:srgbClr val="0070C0"/>
                </a:gs>
                <a:gs pos="30000">
                  <a:srgbClr val="0D74B3"/>
                </a:gs>
                <a:gs pos="77000">
                  <a:schemeClr val="accent2">
                    <a:lumMod val="60000"/>
                    <a:lumOff val="40000"/>
                  </a:schemeClr>
                </a:gs>
              </a:gsLst>
              <a:path path="circle">
                <a:fillToRect l="50000" t="50000" r="50000" b="50000"/>
              </a:path>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aramond" panose="02020404030301010803"/>
                <a:ea typeface="+mn-ea"/>
                <a:cs typeface="+mn-cs"/>
              </a:endParaRPr>
            </a:p>
          </p:txBody>
        </p:sp>
      </p:grpSp>
      <p:grpSp>
        <p:nvGrpSpPr>
          <p:cNvPr id="28" name="Group 2">
            <a:extLst>
              <a:ext uri="{FF2B5EF4-FFF2-40B4-BE49-F238E27FC236}">
                <a16:creationId xmlns:a16="http://schemas.microsoft.com/office/drawing/2014/main" id="{4DDCF3ED-4DE6-407F-A87E-ACA053FCB3EA}"/>
              </a:ext>
            </a:extLst>
          </p:cNvPr>
          <p:cNvGrpSpPr/>
          <p:nvPr/>
        </p:nvGrpSpPr>
        <p:grpSpPr>
          <a:xfrm>
            <a:off x="894566" y="2312327"/>
            <a:ext cx="3552407" cy="2856821"/>
            <a:chOff x="2606012" y="1916831"/>
            <a:chExt cx="4054220" cy="3248282"/>
          </a:xfrm>
          <a:effectLst>
            <a:outerShdw blurRad="50800" dist="38100" dir="5400000" algn="t" rotWithShape="0">
              <a:prstClr val="black">
                <a:alpha val="40000"/>
              </a:prstClr>
            </a:outerShdw>
          </a:effectLst>
        </p:grpSpPr>
        <p:sp>
          <p:nvSpPr>
            <p:cNvPr id="29" name="Oval 11">
              <a:extLst>
                <a:ext uri="{FF2B5EF4-FFF2-40B4-BE49-F238E27FC236}">
                  <a16:creationId xmlns:a16="http://schemas.microsoft.com/office/drawing/2014/main" id="{B767219A-5092-497B-B152-A0670D0C703A}"/>
                </a:ext>
              </a:extLst>
            </p:cNvPr>
            <p:cNvSpPr/>
            <p:nvPr/>
          </p:nvSpPr>
          <p:spPr>
            <a:xfrm>
              <a:off x="2606012" y="4768688"/>
              <a:ext cx="4054220" cy="396425"/>
            </a:xfrm>
            <a:prstGeom prst="ellipse">
              <a:avLst/>
            </a:prstGeom>
            <a:solidFill>
              <a:schemeClr val="tx1">
                <a:lumMod val="75000"/>
                <a:lumOff val="25000"/>
                <a:alpha val="58000"/>
              </a:schemeClr>
            </a:solidFill>
            <a:ln>
              <a:noFill/>
            </a:ln>
            <a:effectLst>
              <a:outerShdw blurRad="76200" dist="12700" dir="2700000" sy="-23000" kx="-800400" algn="bl" rotWithShape="0">
                <a:prstClr val="black">
                  <a:alpha val="20000"/>
                </a:prstClr>
              </a:outerShdw>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Garamond" panose="02020404030301010803"/>
                <a:ea typeface="바탕" panose="02030600000101010101" pitchFamily="18" charset="-127"/>
                <a:cs typeface="+mn-cs"/>
              </a:endParaRPr>
            </a:p>
          </p:txBody>
        </p:sp>
        <p:sp>
          <p:nvSpPr>
            <p:cNvPr id="30" name="Rounded Rectangle 71">
              <a:extLst>
                <a:ext uri="{FF2B5EF4-FFF2-40B4-BE49-F238E27FC236}">
                  <a16:creationId xmlns:a16="http://schemas.microsoft.com/office/drawing/2014/main" id="{1E1B6CA2-BE05-4DC4-BC52-BB28B9C1809F}"/>
                </a:ext>
              </a:extLst>
            </p:cNvPr>
            <p:cNvSpPr/>
            <p:nvPr/>
          </p:nvSpPr>
          <p:spPr>
            <a:xfrm flipH="1">
              <a:off x="4427984" y="3164836"/>
              <a:ext cx="288032" cy="1821840"/>
            </a:xfrm>
            <a:prstGeom prst="roundRect">
              <a:avLst>
                <a:gd name="adj" fmla="val 1943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Garamond" panose="02020404030301010803"/>
                <a:ea typeface="바탕" panose="02030600000101010101" pitchFamily="18" charset="-127"/>
                <a:cs typeface="+mn-cs"/>
              </a:endParaRPr>
            </a:p>
          </p:txBody>
        </p:sp>
        <p:sp>
          <p:nvSpPr>
            <p:cNvPr id="31" name="Rounded Rectangle 41">
              <a:extLst>
                <a:ext uri="{FF2B5EF4-FFF2-40B4-BE49-F238E27FC236}">
                  <a16:creationId xmlns:a16="http://schemas.microsoft.com/office/drawing/2014/main" id="{5CA0CC0E-FB70-4DB8-83CF-254A24577B2B}"/>
                </a:ext>
              </a:extLst>
            </p:cNvPr>
            <p:cNvSpPr/>
            <p:nvPr/>
          </p:nvSpPr>
          <p:spPr>
            <a:xfrm rot="19800000" flipH="1">
              <a:off x="5071938" y="3231606"/>
              <a:ext cx="288032" cy="1821840"/>
            </a:xfrm>
            <a:prstGeom prst="roundRect">
              <a:avLst>
                <a:gd name="adj" fmla="val 1943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Garamond" panose="02020404030301010803"/>
                <a:ea typeface="바탕" panose="02030600000101010101" pitchFamily="18" charset="-127"/>
                <a:cs typeface="+mn-cs"/>
              </a:endParaRPr>
            </a:p>
          </p:txBody>
        </p:sp>
        <p:sp>
          <p:nvSpPr>
            <p:cNvPr id="32" name="Rounded Rectangle 2">
              <a:extLst>
                <a:ext uri="{FF2B5EF4-FFF2-40B4-BE49-F238E27FC236}">
                  <a16:creationId xmlns:a16="http://schemas.microsoft.com/office/drawing/2014/main" id="{727443DA-4F3A-4886-9A2D-7CFA445C1F9D}"/>
                </a:ext>
              </a:extLst>
            </p:cNvPr>
            <p:cNvSpPr/>
            <p:nvPr/>
          </p:nvSpPr>
          <p:spPr>
            <a:xfrm rot="1800000">
              <a:off x="3784030" y="3230898"/>
              <a:ext cx="288032" cy="1821840"/>
            </a:xfrm>
            <a:prstGeom prst="roundRect">
              <a:avLst>
                <a:gd name="adj" fmla="val 1943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Garamond" panose="02020404030301010803"/>
                <a:ea typeface="바탕" panose="02030600000101010101" pitchFamily="18" charset="-127"/>
                <a:cs typeface="+mn-cs"/>
              </a:endParaRPr>
            </a:p>
          </p:txBody>
        </p:sp>
        <p:sp>
          <p:nvSpPr>
            <p:cNvPr id="33" name="Oval 6">
              <a:extLst>
                <a:ext uri="{FF2B5EF4-FFF2-40B4-BE49-F238E27FC236}">
                  <a16:creationId xmlns:a16="http://schemas.microsoft.com/office/drawing/2014/main" id="{F18427DC-6D93-4A8F-B133-139CD933EF49}"/>
                </a:ext>
              </a:extLst>
            </p:cNvPr>
            <p:cNvSpPr/>
            <p:nvPr/>
          </p:nvSpPr>
          <p:spPr>
            <a:xfrm>
              <a:off x="3225620" y="1916832"/>
              <a:ext cx="2664296" cy="2664296"/>
            </a:xfrm>
            <a:prstGeom prst="ellipse">
              <a:avLst/>
            </a:prstGeom>
            <a:solidFill>
              <a:schemeClr val="bg1"/>
            </a:solidFill>
            <a:ln w="139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Garamond" panose="02020404030301010803"/>
                <a:ea typeface="바탕" panose="02030600000101010101" pitchFamily="18" charset="-127"/>
                <a:cs typeface="+mn-cs"/>
              </a:endParaRPr>
            </a:p>
          </p:txBody>
        </p:sp>
        <p:sp>
          <p:nvSpPr>
            <p:cNvPr id="34" name="Oval 7">
              <a:extLst>
                <a:ext uri="{FF2B5EF4-FFF2-40B4-BE49-F238E27FC236}">
                  <a16:creationId xmlns:a16="http://schemas.microsoft.com/office/drawing/2014/main" id="{9E9982D6-5CA1-4C40-AA9C-C165E33ABD22}"/>
                </a:ext>
              </a:extLst>
            </p:cNvPr>
            <p:cNvSpPr/>
            <p:nvPr/>
          </p:nvSpPr>
          <p:spPr>
            <a:xfrm>
              <a:off x="3522120" y="2213332"/>
              <a:ext cx="2071296" cy="2071296"/>
            </a:xfrm>
            <a:prstGeom prst="ellipse">
              <a:avLst/>
            </a:prstGeom>
            <a:solidFill>
              <a:schemeClr val="bg1"/>
            </a:solidFill>
            <a:ln w="139700">
              <a:solidFill>
                <a:schemeClr val="accent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Garamond" panose="02020404030301010803"/>
                <a:ea typeface="바탕" panose="02030600000101010101" pitchFamily="18" charset="-127"/>
                <a:cs typeface="+mn-cs"/>
              </a:endParaRPr>
            </a:p>
          </p:txBody>
        </p:sp>
        <p:sp>
          <p:nvSpPr>
            <p:cNvPr id="35" name="Oval 8">
              <a:extLst>
                <a:ext uri="{FF2B5EF4-FFF2-40B4-BE49-F238E27FC236}">
                  <a16:creationId xmlns:a16="http://schemas.microsoft.com/office/drawing/2014/main" id="{5699EB65-8958-49FF-A327-E3EEB818773C}"/>
                </a:ext>
              </a:extLst>
            </p:cNvPr>
            <p:cNvSpPr/>
            <p:nvPr/>
          </p:nvSpPr>
          <p:spPr>
            <a:xfrm>
              <a:off x="3802446" y="2493658"/>
              <a:ext cx="1510645" cy="1510645"/>
            </a:xfrm>
            <a:prstGeom prst="ellipse">
              <a:avLst/>
            </a:prstGeom>
            <a:solidFill>
              <a:schemeClr val="bg1"/>
            </a:solidFill>
            <a:ln w="139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Garamond" panose="02020404030301010803"/>
                <a:ea typeface="바탕" panose="02030600000101010101" pitchFamily="18" charset="-127"/>
                <a:cs typeface="+mn-cs"/>
              </a:endParaRPr>
            </a:p>
          </p:txBody>
        </p:sp>
        <p:sp>
          <p:nvSpPr>
            <p:cNvPr id="36" name="Oval 9">
              <a:extLst>
                <a:ext uri="{FF2B5EF4-FFF2-40B4-BE49-F238E27FC236}">
                  <a16:creationId xmlns:a16="http://schemas.microsoft.com/office/drawing/2014/main" id="{ACB68373-5CEE-4BF3-8B15-B163DCE85565}"/>
                </a:ext>
              </a:extLst>
            </p:cNvPr>
            <p:cNvSpPr/>
            <p:nvPr/>
          </p:nvSpPr>
          <p:spPr>
            <a:xfrm>
              <a:off x="4078801" y="2770013"/>
              <a:ext cx="957934" cy="957934"/>
            </a:xfrm>
            <a:prstGeom prst="ellipse">
              <a:avLst/>
            </a:prstGeom>
            <a:solidFill>
              <a:schemeClr val="bg1"/>
            </a:solidFill>
            <a:ln w="139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Garamond" panose="02020404030301010803"/>
                <a:ea typeface="바탕" panose="02030600000101010101" pitchFamily="18" charset="-127"/>
                <a:cs typeface="+mn-cs"/>
              </a:endParaRPr>
            </a:p>
          </p:txBody>
        </p:sp>
        <p:sp>
          <p:nvSpPr>
            <p:cNvPr id="37" name="Oval 10">
              <a:extLst>
                <a:ext uri="{FF2B5EF4-FFF2-40B4-BE49-F238E27FC236}">
                  <a16:creationId xmlns:a16="http://schemas.microsoft.com/office/drawing/2014/main" id="{21B9923A-A115-4574-BBF6-A700891F00A1}"/>
                </a:ext>
              </a:extLst>
            </p:cNvPr>
            <p:cNvSpPr/>
            <p:nvPr/>
          </p:nvSpPr>
          <p:spPr>
            <a:xfrm>
              <a:off x="4277260" y="2968472"/>
              <a:ext cx="561016" cy="561016"/>
            </a:xfrm>
            <a:prstGeom prst="ellipse">
              <a:avLst/>
            </a:prstGeom>
            <a:solidFill>
              <a:schemeClr val="accent5"/>
            </a:solidFill>
            <a:ln w="139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Garamond" panose="02020404030301010803"/>
                <a:ea typeface="바탕" panose="02030600000101010101" pitchFamily="18" charset="-127"/>
                <a:cs typeface="+mn-cs"/>
              </a:endParaRPr>
            </a:p>
          </p:txBody>
        </p:sp>
      </p:grpSp>
      <p:grpSp>
        <p:nvGrpSpPr>
          <p:cNvPr id="38" name="Group 12">
            <a:extLst>
              <a:ext uri="{FF2B5EF4-FFF2-40B4-BE49-F238E27FC236}">
                <a16:creationId xmlns:a16="http://schemas.microsoft.com/office/drawing/2014/main" id="{E4F1B05A-1CD7-49A9-83FE-F9737745BBBB}"/>
              </a:ext>
            </a:extLst>
          </p:cNvPr>
          <p:cNvGrpSpPr/>
          <p:nvPr/>
        </p:nvGrpSpPr>
        <p:grpSpPr>
          <a:xfrm rot="1038525" flipH="1">
            <a:off x="722720" y="2098190"/>
            <a:ext cx="2267954" cy="1084295"/>
            <a:chOff x="1719925" y="2683059"/>
            <a:chExt cx="1980723" cy="946972"/>
          </a:xfrm>
          <a:effectLst>
            <a:outerShdw blurRad="50800" dist="38100" dir="5400000" algn="t" rotWithShape="0">
              <a:prstClr val="black">
                <a:alpha val="40000"/>
              </a:prstClr>
            </a:outerShdw>
          </a:effectLst>
        </p:grpSpPr>
        <p:sp>
          <p:nvSpPr>
            <p:cNvPr id="39" name="Parallelogram 13">
              <a:extLst>
                <a:ext uri="{FF2B5EF4-FFF2-40B4-BE49-F238E27FC236}">
                  <a16:creationId xmlns:a16="http://schemas.microsoft.com/office/drawing/2014/main" id="{93C7A003-4522-47E5-944D-4FA87D5BBA84}"/>
                </a:ext>
              </a:extLst>
            </p:cNvPr>
            <p:cNvSpPr/>
            <p:nvPr/>
          </p:nvSpPr>
          <p:spPr>
            <a:xfrm rot="8894940">
              <a:off x="2608993" y="2707412"/>
              <a:ext cx="1054848" cy="208549"/>
            </a:xfrm>
            <a:prstGeom prst="parallelogram">
              <a:avLst>
                <a:gd name="adj" fmla="val 192227"/>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Garamond" panose="02020404030301010803"/>
                <a:ea typeface="바탕" panose="02030600000101010101" pitchFamily="18" charset="-127"/>
                <a:cs typeface="+mn-cs"/>
              </a:endParaRPr>
            </a:p>
          </p:txBody>
        </p:sp>
        <p:sp>
          <p:nvSpPr>
            <p:cNvPr id="40" name="Rectangle 34">
              <a:extLst>
                <a:ext uri="{FF2B5EF4-FFF2-40B4-BE49-F238E27FC236}">
                  <a16:creationId xmlns:a16="http://schemas.microsoft.com/office/drawing/2014/main" id="{27471C1C-7C9C-45DA-8120-7602BC32D726}"/>
                </a:ext>
              </a:extLst>
            </p:cNvPr>
            <p:cNvSpPr/>
            <p:nvPr/>
          </p:nvSpPr>
          <p:spPr>
            <a:xfrm rot="19800000">
              <a:off x="1719925" y="3606561"/>
              <a:ext cx="459118" cy="23470"/>
            </a:xfrm>
            <a:custGeom>
              <a:avLst/>
              <a:gdLst/>
              <a:ahLst/>
              <a:cxnLst/>
              <a:rect l="l" t="t" r="r" b="b"/>
              <a:pathLst>
                <a:path w="704227" h="36000">
                  <a:moveTo>
                    <a:pt x="0" y="0"/>
                  </a:moveTo>
                  <a:lnTo>
                    <a:pt x="704227" y="0"/>
                  </a:lnTo>
                  <a:lnTo>
                    <a:pt x="704227" y="36000"/>
                  </a:lnTo>
                  <a:lnTo>
                    <a:pt x="0" y="3600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Garamond" panose="02020404030301010803"/>
                <a:ea typeface="바탕" panose="02030600000101010101" pitchFamily="18" charset="-127"/>
                <a:cs typeface="+mn-cs"/>
              </a:endParaRPr>
            </a:p>
          </p:txBody>
        </p:sp>
        <p:grpSp>
          <p:nvGrpSpPr>
            <p:cNvPr id="41" name="Group 15">
              <a:extLst>
                <a:ext uri="{FF2B5EF4-FFF2-40B4-BE49-F238E27FC236}">
                  <a16:creationId xmlns:a16="http://schemas.microsoft.com/office/drawing/2014/main" id="{872972D1-62DD-4B66-82C9-80A60DFAFAD4}"/>
                </a:ext>
              </a:extLst>
            </p:cNvPr>
            <p:cNvGrpSpPr/>
            <p:nvPr/>
          </p:nvGrpSpPr>
          <p:grpSpPr>
            <a:xfrm rot="19800000">
              <a:off x="1955526" y="2683059"/>
              <a:ext cx="1745122" cy="850985"/>
              <a:chOff x="1475656" y="3330056"/>
              <a:chExt cx="2676789" cy="1305300"/>
            </a:xfrm>
          </p:grpSpPr>
          <p:sp>
            <p:nvSpPr>
              <p:cNvPr id="42" name="Parallelogram 16">
                <a:extLst>
                  <a:ext uri="{FF2B5EF4-FFF2-40B4-BE49-F238E27FC236}">
                    <a16:creationId xmlns:a16="http://schemas.microsoft.com/office/drawing/2014/main" id="{0E533938-2771-4AFF-928D-6408A963F72B}"/>
                  </a:ext>
                </a:extLst>
              </p:cNvPr>
              <p:cNvSpPr/>
              <p:nvPr/>
            </p:nvSpPr>
            <p:spPr>
              <a:xfrm rot="10680000" flipH="1">
                <a:off x="2793781" y="4038221"/>
                <a:ext cx="1201834" cy="597135"/>
              </a:xfrm>
              <a:prstGeom prst="parallelogram">
                <a:avLst>
                  <a:gd name="adj" fmla="val 62269"/>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Garamond" panose="02020404030301010803"/>
                  <a:ea typeface="바탕" panose="02030600000101010101" pitchFamily="18" charset="-127"/>
                  <a:cs typeface="+mn-cs"/>
                </a:endParaRPr>
              </a:p>
            </p:txBody>
          </p:sp>
          <p:sp>
            <p:nvSpPr>
              <p:cNvPr id="43" name="Parallelogram 17">
                <a:extLst>
                  <a:ext uri="{FF2B5EF4-FFF2-40B4-BE49-F238E27FC236}">
                    <a16:creationId xmlns:a16="http://schemas.microsoft.com/office/drawing/2014/main" id="{F5732181-43D3-44DA-B96E-5CEF772BF142}"/>
                  </a:ext>
                </a:extLst>
              </p:cNvPr>
              <p:cNvSpPr/>
              <p:nvPr/>
            </p:nvSpPr>
            <p:spPr>
              <a:xfrm rot="10673618">
                <a:off x="2758329" y="3330056"/>
                <a:ext cx="1201834" cy="597136"/>
              </a:xfrm>
              <a:prstGeom prst="parallelogram">
                <a:avLst>
                  <a:gd name="adj" fmla="val 62269"/>
                </a:avLst>
              </a:prstGeom>
              <a:solidFill>
                <a:schemeClr val="accent1">
                  <a:lumMod val="90000"/>
                </a:schemeClr>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Garamond" panose="02020404030301010803"/>
                  <a:ea typeface="바탕" panose="02030600000101010101" pitchFamily="18" charset="-127"/>
                  <a:cs typeface="+mn-cs"/>
                </a:endParaRPr>
              </a:p>
            </p:txBody>
          </p:sp>
          <p:grpSp>
            <p:nvGrpSpPr>
              <p:cNvPr id="44" name="Group 18">
                <a:extLst>
                  <a:ext uri="{FF2B5EF4-FFF2-40B4-BE49-F238E27FC236}">
                    <a16:creationId xmlns:a16="http://schemas.microsoft.com/office/drawing/2014/main" id="{C040C3DD-EA99-4C1F-B1D8-CDBDA79EC8DE}"/>
                  </a:ext>
                </a:extLst>
              </p:cNvPr>
              <p:cNvGrpSpPr/>
              <p:nvPr/>
            </p:nvGrpSpPr>
            <p:grpSpPr>
              <a:xfrm>
                <a:off x="1475656" y="3862964"/>
                <a:ext cx="2152334" cy="246090"/>
                <a:chOff x="1688158" y="3440846"/>
                <a:chExt cx="1659706" cy="379529"/>
              </a:xfrm>
            </p:grpSpPr>
            <p:sp>
              <p:nvSpPr>
                <p:cNvPr id="46" name="Trapezoid 33">
                  <a:extLst>
                    <a:ext uri="{FF2B5EF4-FFF2-40B4-BE49-F238E27FC236}">
                      <a16:creationId xmlns:a16="http://schemas.microsoft.com/office/drawing/2014/main" id="{BFF45AB6-4DC1-480B-84E3-3A80C2F161E1}"/>
                    </a:ext>
                  </a:extLst>
                </p:cNvPr>
                <p:cNvSpPr/>
                <p:nvPr/>
              </p:nvSpPr>
              <p:spPr>
                <a:xfrm rot="5400000" flipH="1">
                  <a:off x="2653493" y="3090551"/>
                  <a:ext cx="308621" cy="1080120"/>
                </a:xfrm>
                <a:custGeom>
                  <a:avLst/>
                  <a:gdLst/>
                  <a:ahLst/>
                  <a:cxnLst/>
                  <a:rect l="l" t="t" r="r" b="b"/>
                  <a:pathLst>
                    <a:path w="308621" h="1080120">
                      <a:moveTo>
                        <a:pt x="308621" y="1080120"/>
                      </a:moveTo>
                      <a:lnTo>
                        <a:pt x="232649" y="0"/>
                      </a:lnTo>
                      <a:lnTo>
                        <a:pt x="75972" y="0"/>
                      </a:lnTo>
                      <a:lnTo>
                        <a:pt x="0" y="1080120"/>
                      </a:lnTo>
                      <a:close/>
                    </a:path>
                  </a:pathLst>
                </a:cu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path path="circle">
                    <a:fillToRect l="50000" t="50000" r="50000" b="50000"/>
                  </a:path>
                  <a:tileRect/>
                </a:gradFill>
                <a:ln>
                  <a:noFill/>
                </a:ln>
              </p:spPr>
              <p:style>
                <a:lnRef idx="0">
                  <a:scrgbClr r="0" g="0" b="0"/>
                </a:lnRef>
                <a:fillRef idx="0">
                  <a:scrgbClr r="0" g="0" b="0"/>
                </a:fillRef>
                <a:effectRef idx="0">
                  <a:scrgbClr r="0" g="0" b="0"/>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Garamond" panose="02020404030301010803"/>
                    <a:ea typeface="바탕" panose="02030600000101010101" pitchFamily="18" charset="-127"/>
                    <a:cs typeface="+mn-cs"/>
                  </a:endParaRPr>
                </a:p>
              </p:txBody>
            </p:sp>
            <p:sp>
              <p:nvSpPr>
                <p:cNvPr id="47" name="Chord 21">
                  <a:extLst>
                    <a:ext uri="{FF2B5EF4-FFF2-40B4-BE49-F238E27FC236}">
                      <a16:creationId xmlns:a16="http://schemas.microsoft.com/office/drawing/2014/main" id="{BA838134-3CFD-4BF6-B97D-202FCA829948}"/>
                    </a:ext>
                  </a:extLst>
                </p:cNvPr>
                <p:cNvSpPr/>
                <p:nvPr/>
              </p:nvSpPr>
              <p:spPr>
                <a:xfrm>
                  <a:off x="1688158" y="3454556"/>
                  <a:ext cx="155575" cy="352111"/>
                </a:xfrm>
                <a:prstGeom prst="chord">
                  <a:avLst>
                    <a:gd name="adj1" fmla="val 5391179"/>
                    <a:gd name="adj2" fmla="val 1620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Garamond" panose="02020404030301010803"/>
                    <a:ea typeface="바탕" panose="02030600000101010101" pitchFamily="18" charset="-127"/>
                    <a:cs typeface="+mn-cs"/>
                  </a:endParaRPr>
                </a:p>
              </p:txBody>
            </p:sp>
            <p:sp>
              <p:nvSpPr>
                <p:cNvPr id="48" name="Trapezoid 37">
                  <a:extLst>
                    <a:ext uri="{FF2B5EF4-FFF2-40B4-BE49-F238E27FC236}">
                      <a16:creationId xmlns:a16="http://schemas.microsoft.com/office/drawing/2014/main" id="{37583B12-6271-47BB-A1FF-6B336750FEF3}"/>
                    </a:ext>
                  </a:extLst>
                </p:cNvPr>
                <p:cNvSpPr/>
                <p:nvPr/>
              </p:nvSpPr>
              <p:spPr>
                <a:xfrm rot="5400000" flipH="1">
                  <a:off x="1825951" y="3378583"/>
                  <a:ext cx="379529" cy="504056"/>
                </a:xfrm>
                <a:custGeom>
                  <a:avLst/>
                  <a:gdLst/>
                  <a:ahLst/>
                  <a:cxnLst/>
                  <a:rect l="l" t="t" r="r" b="b"/>
                  <a:pathLst>
                    <a:path w="379529" h="504056">
                      <a:moveTo>
                        <a:pt x="379529" y="504056"/>
                      </a:moveTo>
                      <a:lnTo>
                        <a:pt x="344075" y="0"/>
                      </a:lnTo>
                      <a:lnTo>
                        <a:pt x="35454" y="0"/>
                      </a:lnTo>
                      <a:lnTo>
                        <a:pt x="0" y="50405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Garamond" panose="02020404030301010803"/>
                    <a:ea typeface="바탕" panose="02030600000101010101" pitchFamily="18" charset="-127"/>
                    <a:cs typeface="+mn-cs"/>
                  </a:endParaRPr>
                </a:p>
              </p:txBody>
            </p:sp>
          </p:grpSp>
          <p:sp>
            <p:nvSpPr>
              <p:cNvPr id="45" name="Parallelogram 19">
                <a:extLst>
                  <a:ext uri="{FF2B5EF4-FFF2-40B4-BE49-F238E27FC236}">
                    <a16:creationId xmlns:a16="http://schemas.microsoft.com/office/drawing/2014/main" id="{F967F4D0-94AA-4D8A-8A8C-F66591EDD645}"/>
                  </a:ext>
                </a:extLst>
              </p:cNvPr>
              <p:cNvSpPr/>
              <p:nvPr/>
            </p:nvSpPr>
            <p:spPr>
              <a:xfrm rot="10800000" flipH="1">
                <a:off x="2740080" y="4038859"/>
                <a:ext cx="1412365" cy="268134"/>
              </a:xfrm>
              <a:prstGeom prst="parallelogram">
                <a:avLst>
                  <a:gd name="adj" fmla="val 205867"/>
                </a:avLst>
              </a:prstGeom>
              <a:solidFill>
                <a:srgbClr val="99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Garamond" panose="02020404030301010803"/>
                  <a:ea typeface="바탕" panose="02030600000101010101" pitchFamily="18" charset="-127"/>
                  <a:cs typeface="+mn-cs"/>
                </a:endParaRPr>
              </a:p>
            </p:txBody>
          </p:sp>
        </p:grpSp>
      </p:grpSp>
      <p:sp>
        <p:nvSpPr>
          <p:cNvPr id="55" name="TextBox 54">
            <a:extLst>
              <a:ext uri="{FF2B5EF4-FFF2-40B4-BE49-F238E27FC236}">
                <a16:creationId xmlns:a16="http://schemas.microsoft.com/office/drawing/2014/main" id="{93945833-84A5-4638-ABA2-05EFE0BA884A}"/>
              </a:ext>
            </a:extLst>
          </p:cNvPr>
          <p:cNvSpPr txBox="1"/>
          <p:nvPr/>
        </p:nvSpPr>
        <p:spPr>
          <a:xfrm>
            <a:off x="5537339" y="2834419"/>
            <a:ext cx="1240282" cy="523220"/>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srgbClr val="7E7BC3"/>
                </a:solidFill>
                <a:effectLst/>
                <a:uLnTx/>
                <a:uFillTx/>
                <a:latin typeface="Garamond" panose="02020404030301010803"/>
                <a:ea typeface="바탕" panose="02030600000101010101" pitchFamily="18" charset="-127"/>
                <a:cs typeface="Arial" pitchFamily="34" charset="0"/>
              </a:rPr>
              <a:t>318,3</a:t>
            </a:r>
            <a:endParaRPr kumimoji="0" lang="ko-KR" altLang="en-US" sz="2800" b="1" i="0" u="none" strike="noStrike" kern="1200" cap="none" spc="0" normalizeH="0" baseline="0" noProof="0" dirty="0">
              <a:ln>
                <a:noFill/>
              </a:ln>
              <a:solidFill>
                <a:srgbClr val="7E7BC3"/>
              </a:solidFill>
              <a:effectLst/>
              <a:uLnTx/>
              <a:uFillTx/>
              <a:latin typeface="Garamond" panose="02020404030301010803"/>
              <a:ea typeface="바탕" panose="02030600000101010101" pitchFamily="18" charset="-127"/>
              <a:cs typeface="Arial" pitchFamily="34" charset="0"/>
            </a:endParaRPr>
          </a:p>
        </p:txBody>
      </p:sp>
      <p:sp>
        <p:nvSpPr>
          <p:cNvPr id="58" name="TextBox 57">
            <a:extLst>
              <a:ext uri="{FF2B5EF4-FFF2-40B4-BE49-F238E27FC236}">
                <a16:creationId xmlns:a16="http://schemas.microsoft.com/office/drawing/2014/main" id="{8AB34D62-9B16-4A31-A5D9-A09826A32BF6}"/>
              </a:ext>
            </a:extLst>
          </p:cNvPr>
          <p:cNvSpPr txBox="1"/>
          <p:nvPr/>
        </p:nvSpPr>
        <p:spPr>
          <a:xfrm>
            <a:off x="5784938" y="3788558"/>
            <a:ext cx="1442276" cy="523220"/>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srgbClr val="DD8C3C"/>
                </a:solidFill>
                <a:effectLst/>
                <a:uLnTx/>
                <a:uFillTx/>
                <a:latin typeface="Garamond" panose="02020404030301010803"/>
                <a:ea typeface="바탕" panose="02030600000101010101" pitchFamily="18" charset="-127"/>
                <a:cs typeface="Arial" pitchFamily="34" charset="0"/>
              </a:rPr>
              <a:t>317,0</a:t>
            </a:r>
            <a:endParaRPr kumimoji="0" lang="ko-KR" altLang="en-US" sz="2800" b="1" i="0" u="none" strike="noStrike" kern="1200" cap="none" spc="0" normalizeH="0" baseline="0" noProof="0" dirty="0">
              <a:ln>
                <a:noFill/>
              </a:ln>
              <a:solidFill>
                <a:srgbClr val="DD8C3C"/>
              </a:solidFill>
              <a:effectLst/>
              <a:uLnTx/>
              <a:uFillTx/>
              <a:latin typeface="Garamond" panose="02020404030301010803"/>
              <a:ea typeface="바탕" panose="02030600000101010101" pitchFamily="18" charset="-127"/>
              <a:cs typeface="Arial" pitchFamily="34" charset="0"/>
            </a:endParaRPr>
          </a:p>
        </p:txBody>
      </p:sp>
      <p:sp>
        <p:nvSpPr>
          <p:cNvPr id="61" name="TextBox 60">
            <a:extLst>
              <a:ext uri="{FF2B5EF4-FFF2-40B4-BE49-F238E27FC236}">
                <a16:creationId xmlns:a16="http://schemas.microsoft.com/office/drawing/2014/main" id="{0E5CE6FD-1B3F-4F48-80D7-00F356395B9D}"/>
              </a:ext>
            </a:extLst>
          </p:cNvPr>
          <p:cNvSpPr txBox="1"/>
          <p:nvPr/>
        </p:nvSpPr>
        <p:spPr>
          <a:xfrm>
            <a:off x="5154584" y="1811208"/>
            <a:ext cx="1261399" cy="523220"/>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schemeClr val="accent1">
                    <a:lumMod val="50000"/>
                  </a:schemeClr>
                </a:solidFill>
                <a:effectLst/>
                <a:uLnTx/>
                <a:uFillTx/>
                <a:latin typeface="Garamond" panose="02020404030301010803"/>
                <a:ea typeface="바탕" panose="02030600000101010101" pitchFamily="18" charset="-127"/>
                <a:cs typeface="Arial" pitchFamily="34" charset="0"/>
              </a:rPr>
              <a:t>329,7</a:t>
            </a:r>
            <a:endParaRPr kumimoji="0" lang="ko-KR" altLang="en-US" sz="2800" b="1" i="0" u="none" strike="noStrike" kern="1200" cap="none" spc="0" normalizeH="0" baseline="0" noProof="0" dirty="0">
              <a:ln>
                <a:noFill/>
              </a:ln>
              <a:solidFill>
                <a:schemeClr val="accent1">
                  <a:lumMod val="50000"/>
                </a:schemeClr>
              </a:solidFill>
              <a:effectLst/>
              <a:uLnTx/>
              <a:uFillTx/>
              <a:latin typeface="Garamond" panose="02020404030301010803"/>
              <a:ea typeface="바탕" panose="02030600000101010101" pitchFamily="18" charset="-127"/>
              <a:cs typeface="Arial" pitchFamily="34" charset="0"/>
            </a:endParaRPr>
          </a:p>
        </p:txBody>
      </p:sp>
      <p:sp>
        <p:nvSpPr>
          <p:cNvPr id="67" name="TextBox 66">
            <a:extLst>
              <a:ext uri="{FF2B5EF4-FFF2-40B4-BE49-F238E27FC236}">
                <a16:creationId xmlns:a16="http://schemas.microsoft.com/office/drawing/2014/main" id="{392C376A-D890-4FCF-B9BA-42A5A9C97CB2}"/>
              </a:ext>
            </a:extLst>
          </p:cNvPr>
          <p:cNvSpPr txBox="1"/>
          <p:nvPr/>
        </p:nvSpPr>
        <p:spPr>
          <a:xfrm>
            <a:off x="5642529" y="4740136"/>
            <a:ext cx="1171911" cy="523220"/>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srgbClr val="0070C0"/>
                </a:solidFill>
                <a:effectLst/>
                <a:uLnTx/>
                <a:uFillTx/>
                <a:latin typeface="Garamond" panose="02020404030301010803"/>
                <a:ea typeface="바탕" panose="02030600000101010101" pitchFamily="18" charset="-127"/>
                <a:cs typeface="Arial" pitchFamily="34" charset="0"/>
              </a:rPr>
              <a:t>303,4</a:t>
            </a:r>
            <a:endParaRPr kumimoji="0" lang="ko-KR" altLang="en-US" sz="2800" b="1" i="0" u="none" strike="noStrike" kern="1200" cap="none" spc="0" normalizeH="0" baseline="0" noProof="0" dirty="0">
              <a:ln>
                <a:noFill/>
              </a:ln>
              <a:solidFill>
                <a:srgbClr val="0070C0"/>
              </a:solidFill>
              <a:effectLst/>
              <a:uLnTx/>
              <a:uFillTx/>
              <a:latin typeface="Garamond" panose="02020404030301010803"/>
              <a:ea typeface="바탕" panose="02030600000101010101" pitchFamily="18" charset="-127"/>
              <a:cs typeface="Arial" pitchFamily="34" charset="0"/>
            </a:endParaRPr>
          </a:p>
        </p:txBody>
      </p:sp>
      <p:sp>
        <p:nvSpPr>
          <p:cNvPr id="69" name="Rectangle 68">
            <a:extLst>
              <a:ext uri="{FF2B5EF4-FFF2-40B4-BE49-F238E27FC236}">
                <a16:creationId xmlns:a16="http://schemas.microsoft.com/office/drawing/2014/main" id="{FD914A8F-A11D-4265-A851-BD211CD4283C}"/>
              </a:ext>
            </a:extLst>
          </p:cNvPr>
          <p:cNvSpPr/>
          <p:nvPr/>
        </p:nvSpPr>
        <p:spPr>
          <a:xfrm>
            <a:off x="1591379" y="699443"/>
            <a:ext cx="8131694" cy="694273"/>
          </a:xfrm>
          <a:prstGeom prst="rect">
            <a:avLst/>
          </a:prstGeom>
          <a:no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2400" b="1" dirty="0">
                <a:latin typeface="+mj-lt"/>
                <a:cs typeface="Arial" pitchFamily="34" charset="0"/>
              </a:rPr>
              <a:t>Évolution du Chiffre d'Affaires du mois de Septembre</a:t>
            </a:r>
          </a:p>
          <a:p>
            <a:pPr marL="0" marR="0" lvl="0" indent="0" algn="ctr" defTabSz="914400" eaLnBrk="1" fontAlgn="auto" latinLnBrk="0" hangingPunct="1">
              <a:lnSpc>
                <a:spcPct val="100000"/>
              </a:lnSpc>
              <a:spcBef>
                <a:spcPts val="0"/>
              </a:spcBef>
              <a:spcAft>
                <a:spcPts val="0"/>
              </a:spcAft>
              <a:buClrTx/>
              <a:buSzTx/>
              <a:buFontTx/>
              <a:buNone/>
              <a:tabLst/>
              <a:defRPr/>
            </a:pPr>
            <a:r>
              <a:rPr lang="fr-FR" sz="2000" dirty="0">
                <a:solidFill>
                  <a:schemeClr val="tx1">
                    <a:lumMod val="85000"/>
                    <a:lumOff val="15000"/>
                  </a:schemeClr>
                </a:solidFill>
                <a:latin typeface="+mj-lt"/>
                <a:cs typeface="Arial" pitchFamily="34" charset="0"/>
              </a:rPr>
              <a:t>des trois opérateurs  (y compris leur activité de </a:t>
            </a:r>
            <a:r>
              <a:rPr lang="fr-FR" sz="2000" dirty="0" err="1">
                <a:solidFill>
                  <a:schemeClr val="tx1">
                    <a:lumMod val="85000"/>
                    <a:lumOff val="15000"/>
                  </a:schemeClr>
                </a:solidFill>
                <a:latin typeface="+mj-lt"/>
                <a:cs typeface="Arial" pitchFamily="34" charset="0"/>
              </a:rPr>
              <a:t>FSI</a:t>
            </a:r>
            <a:r>
              <a:rPr lang="fr-FR" sz="2000" dirty="0">
                <a:solidFill>
                  <a:schemeClr val="tx1">
                    <a:lumMod val="85000"/>
                    <a:lumOff val="15000"/>
                  </a:schemeClr>
                </a:solidFill>
                <a:latin typeface="+mj-lt"/>
                <a:cs typeface="Arial" pitchFamily="34" charset="0"/>
              </a:rPr>
              <a:t>)</a:t>
            </a:r>
            <a:endParaRPr lang="fr-FR" sz="4600" dirty="0">
              <a:solidFill>
                <a:schemeClr val="tx1">
                  <a:lumMod val="85000"/>
                  <a:lumOff val="15000"/>
                </a:schemeClr>
              </a:solidFill>
              <a:latin typeface="+mj-lt"/>
              <a:cs typeface="Arial" pitchFamily="34" charset="0"/>
            </a:endParaRPr>
          </a:p>
        </p:txBody>
      </p:sp>
      <p:grpSp>
        <p:nvGrpSpPr>
          <p:cNvPr id="74" name="그룹 113">
            <a:extLst>
              <a:ext uri="{FF2B5EF4-FFF2-40B4-BE49-F238E27FC236}">
                <a16:creationId xmlns:a16="http://schemas.microsoft.com/office/drawing/2014/main" id="{3DFA73C8-2A9A-4129-B286-41F1EA1B32DD}"/>
              </a:ext>
            </a:extLst>
          </p:cNvPr>
          <p:cNvGrpSpPr/>
          <p:nvPr/>
        </p:nvGrpSpPr>
        <p:grpSpPr>
          <a:xfrm>
            <a:off x="819971" y="768266"/>
            <a:ext cx="1383471" cy="951286"/>
            <a:chOff x="4606532" y="3476240"/>
            <a:chExt cx="2978931" cy="2191680"/>
          </a:xfrm>
        </p:grpSpPr>
        <p:grpSp>
          <p:nvGrpSpPr>
            <p:cNvPr id="75" name="그룹 14">
              <a:extLst>
                <a:ext uri="{FF2B5EF4-FFF2-40B4-BE49-F238E27FC236}">
                  <a16:creationId xmlns:a16="http://schemas.microsoft.com/office/drawing/2014/main" id="{4787E85F-D9C1-42C1-96CD-107735162BFF}"/>
                </a:ext>
              </a:extLst>
            </p:cNvPr>
            <p:cNvGrpSpPr/>
            <p:nvPr/>
          </p:nvGrpSpPr>
          <p:grpSpPr>
            <a:xfrm>
              <a:off x="5706464" y="4616807"/>
              <a:ext cx="1878999" cy="1051113"/>
              <a:chOff x="1924072" y="1095375"/>
              <a:chExt cx="8343306" cy="4667250"/>
            </a:xfrm>
          </p:grpSpPr>
          <p:sp>
            <p:nvSpPr>
              <p:cNvPr id="84" name="자유형: 도형 15">
                <a:extLst>
                  <a:ext uri="{FF2B5EF4-FFF2-40B4-BE49-F238E27FC236}">
                    <a16:creationId xmlns:a16="http://schemas.microsoft.com/office/drawing/2014/main" id="{95D53E12-19F4-4857-BD74-A29ACCA69BC8}"/>
                  </a:ext>
                </a:extLst>
              </p:cNvPr>
              <p:cNvSpPr/>
              <p:nvPr/>
            </p:nvSpPr>
            <p:spPr>
              <a:xfrm>
                <a:off x="8771953" y="3390900"/>
                <a:ext cx="1495425" cy="2371725"/>
              </a:xfrm>
              <a:custGeom>
                <a:avLst/>
                <a:gdLst>
                  <a:gd name="connsiteX0" fmla="*/ 1495425 w 1495425"/>
                  <a:gd name="connsiteY0" fmla="*/ 2371725 h 2371725"/>
                  <a:gd name="connsiteX1" fmla="*/ 36290 w 1495425"/>
                  <a:gd name="connsiteY1" fmla="*/ 2371725 h 2371725"/>
                  <a:gd name="connsiteX2" fmla="*/ 0 w 1495425"/>
                  <a:gd name="connsiteY2" fmla="*/ 2335435 h 2371725"/>
                  <a:gd name="connsiteX3" fmla="*/ 0 w 1495425"/>
                  <a:gd name="connsiteY3" fmla="*/ 0 h 2371725"/>
                  <a:gd name="connsiteX4" fmla="*/ 1495425 w 1495425"/>
                  <a:gd name="connsiteY4" fmla="*/ 0 h 2371725"/>
                  <a:gd name="connsiteX5" fmla="*/ 1495425 w 1495425"/>
                  <a:gd name="connsiteY5" fmla="*/ 2371725 h 237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5425" h="2371725">
                    <a:moveTo>
                      <a:pt x="1495425" y="2371725"/>
                    </a:moveTo>
                    <a:lnTo>
                      <a:pt x="36290" y="2371725"/>
                    </a:lnTo>
                    <a:cubicBezTo>
                      <a:pt x="16288" y="2371725"/>
                      <a:pt x="0" y="2355342"/>
                      <a:pt x="0" y="2335435"/>
                    </a:cubicBezTo>
                    <a:lnTo>
                      <a:pt x="0" y="0"/>
                    </a:lnTo>
                    <a:lnTo>
                      <a:pt x="1495425" y="0"/>
                    </a:lnTo>
                    <a:lnTo>
                      <a:pt x="1495425" y="2371725"/>
                    </a:lnTo>
                    <a:close/>
                  </a:path>
                </a:pathLst>
              </a:custGeom>
              <a:solidFill>
                <a:schemeClr val="accent2">
                  <a:lumMod val="60000"/>
                  <a:lumOff val="40000"/>
                </a:schemeClr>
              </a:solidFill>
              <a:ln w="9525" cap="flat">
                <a:noFill/>
                <a:prstDash val="solid"/>
                <a:miter/>
              </a:ln>
            </p:spPr>
            <p:txBody>
              <a:bodyPr rtlCol="0" anchor="ctr"/>
              <a:lstStyle/>
              <a:p>
                <a:endParaRPr lang="ko-KR" altLang="en-US"/>
              </a:p>
            </p:txBody>
          </p:sp>
          <p:sp>
            <p:nvSpPr>
              <p:cNvPr id="85" name="자유형: 도형 16">
                <a:extLst>
                  <a:ext uri="{FF2B5EF4-FFF2-40B4-BE49-F238E27FC236}">
                    <a16:creationId xmlns:a16="http://schemas.microsoft.com/office/drawing/2014/main" id="{EA4C8E47-144F-4667-B5EC-3489D4BD9087}"/>
                  </a:ext>
                </a:extLst>
              </p:cNvPr>
              <p:cNvSpPr/>
              <p:nvPr/>
            </p:nvSpPr>
            <p:spPr>
              <a:xfrm>
                <a:off x="4809553" y="2809875"/>
                <a:ext cx="1714500" cy="342900"/>
              </a:xfrm>
              <a:custGeom>
                <a:avLst/>
                <a:gdLst>
                  <a:gd name="connsiteX0" fmla="*/ 1685925 w 1714500"/>
                  <a:gd name="connsiteY0" fmla="*/ 342900 h 342900"/>
                  <a:gd name="connsiteX1" fmla="*/ 28575 w 1714500"/>
                  <a:gd name="connsiteY1" fmla="*/ 342900 h 342900"/>
                  <a:gd name="connsiteX2" fmla="*/ 0 w 1714500"/>
                  <a:gd name="connsiteY2" fmla="*/ 314325 h 342900"/>
                  <a:gd name="connsiteX3" fmla="*/ 0 w 1714500"/>
                  <a:gd name="connsiteY3" fmla="*/ 28575 h 342900"/>
                  <a:gd name="connsiteX4" fmla="*/ 28575 w 1714500"/>
                  <a:gd name="connsiteY4" fmla="*/ 0 h 342900"/>
                  <a:gd name="connsiteX5" fmla="*/ 1685925 w 1714500"/>
                  <a:gd name="connsiteY5" fmla="*/ 0 h 342900"/>
                  <a:gd name="connsiteX6" fmla="*/ 1714500 w 1714500"/>
                  <a:gd name="connsiteY6" fmla="*/ 28575 h 342900"/>
                  <a:gd name="connsiteX7" fmla="*/ 1714500 w 1714500"/>
                  <a:gd name="connsiteY7" fmla="*/ 314325 h 342900"/>
                  <a:gd name="connsiteX8" fmla="*/ 1685925 w 1714500"/>
                  <a:gd name="connsiteY8" fmla="*/ 34290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0" h="342900">
                    <a:moveTo>
                      <a:pt x="1685925" y="342900"/>
                    </a:moveTo>
                    <a:lnTo>
                      <a:pt x="28575" y="342900"/>
                    </a:lnTo>
                    <a:cubicBezTo>
                      <a:pt x="12763" y="342900"/>
                      <a:pt x="0" y="330137"/>
                      <a:pt x="0" y="314325"/>
                    </a:cubicBezTo>
                    <a:lnTo>
                      <a:pt x="0" y="28575"/>
                    </a:lnTo>
                    <a:cubicBezTo>
                      <a:pt x="0" y="12763"/>
                      <a:pt x="12763" y="0"/>
                      <a:pt x="28575" y="0"/>
                    </a:cubicBezTo>
                    <a:lnTo>
                      <a:pt x="1685925" y="0"/>
                    </a:lnTo>
                    <a:cubicBezTo>
                      <a:pt x="1701737" y="0"/>
                      <a:pt x="1714500" y="12763"/>
                      <a:pt x="1714500" y="28575"/>
                    </a:cubicBezTo>
                    <a:lnTo>
                      <a:pt x="1714500" y="314325"/>
                    </a:lnTo>
                    <a:cubicBezTo>
                      <a:pt x="1714500" y="330137"/>
                      <a:pt x="1701641" y="342900"/>
                      <a:pt x="1685925" y="342900"/>
                    </a:cubicBezTo>
                    <a:close/>
                  </a:path>
                </a:pathLst>
              </a:custGeom>
              <a:solidFill>
                <a:srgbClr val="F58E34"/>
              </a:solidFill>
              <a:ln w="9525" cap="flat">
                <a:noFill/>
                <a:prstDash val="solid"/>
                <a:miter/>
              </a:ln>
            </p:spPr>
            <p:txBody>
              <a:bodyPr rtlCol="0" anchor="ctr"/>
              <a:lstStyle/>
              <a:p>
                <a:endParaRPr lang="ko-KR" altLang="en-US"/>
              </a:p>
            </p:txBody>
          </p:sp>
          <p:sp>
            <p:nvSpPr>
              <p:cNvPr id="86" name="자유형: 도형 17">
                <a:extLst>
                  <a:ext uri="{FF2B5EF4-FFF2-40B4-BE49-F238E27FC236}">
                    <a16:creationId xmlns:a16="http://schemas.microsoft.com/office/drawing/2014/main" id="{6DBAF81C-E1E1-4433-B53A-2A11B2518377}"/>
                  </a:ext>
                </a:extLst>
              </p:cNvPr>
              <p:cNvSpPr/>
              <p:nvPr/>
            </p:nvSpPr>
            <p:spPr>
              <a:xfrm>
                <a:off x="4809553" y="3028950"/>
                <a:ext cx="1714500" cy="123825"/>
              </a:xfrm>
              <a:custGeom>
                <a:avLst/>
                <a:gdLst>
                  <a:gd name="connsiteX0" fmla="*/ 0 w 1714500"/>
                  <a:gd name="connsiteY0" fmla="*/ 0 h 123825"/>
                  <a:gd name="connsiteX1" fmla="*/ 0 w 1714500"/>
                  <a:gd name="connsiteY1" fmla="*/ 95250 h 123825"/>
                  <a:gd name="connsiteX2" fmla="*/ 28575 w 1714500"/>
                  <a:gd name="connsiteY2" fmla="*/ 123825 h 123825"/>
                  <a:gd name="connsiteX3" fmla="*/ 1685925 w 1714500"/>
                  <a:gd name="connsiteY3" fmla="*/ 123825 h 123825"/>
                  <a:gd name="connsiteX4" fmla="*/ 1714500 w 1714500"/>
                  <a:gd name="connsiteY4" fmla="*/ 95250 h 123825"/>
                  <a:gd name="connsiteX5" fmla="*/ 1714500 w 1714500"/>
                  <a:gd name="connsiteY5" fmla="*/ 0 h 123825"/>
                  <a:gd name="connsiteX6" fmla="*/ 0 w 1714500"/>
                  <a:gd name="connsiteY6"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500" h="123825">
                    <a:moveTo>
                      <a:pt x="0" y="0"/>
                    </a:moveTo>
                    <a:lnTo>
                      <a:pt x="0" y="95250"/>
                    </a:lnTo>
                    <a:cubicBezTo>
                      <a:pt x="0" y="111062"/>
                      <a:pt x="12763" y="123825"/>
                      <a:pt x="28575" y="123825"/>
                    </a:cubicBezTo>
                    <a:lnTo>
                      <a:pt x="1685925" y="123825"/>
                    </a:lnTo>
                    <a:cubicBezTo>
                      <a:pt x="1701737" y="123825"/>
                      <a:pt x="1714500" y="111062"/>
                      <a:pt x="1714500" y="95250"/>
                    </a:cubicBezTo>
                    <a:lnTo>
                      <a:pt x="1714500" y="0"/>
                    </a:lnTo>
                    <a:lnTo>
                      <a:pt x="0" y="0"/>
                    </a:lnTo>
                    <a:close/>
                  </a:path>
                </a:pathLst>
              </a:custGeom>
              <a:solidFill>
                <a:srgbClr val="C86C24"/>
              </a:solidFill>
              <a:ln w="9525" cap="flat">
                <a:noFill/>
                <a:prstDash val="solid"/>
                <a:miter/>
              </a:ln>
            </p:spPr>
            <p:txBody>
              <a:bodyPr rtlCol="0" anchor="ctr"/>
              <a:lstStyle/>
              <a:p>
                <a:endParaRPr lang="ko-KR" altLang="en-US"/>
              </a:p>
            </p:txBody>
          </p:sp>
          <p:sp>
            <p:nvSpPr>
              <p:cNvPr id="87" name="자유형: 도형 18">
                <a:extLst>
                  <a:ext uri="{FF2B5EF4-FFF2-40B4-BE49-F238E27FC236}">
                    <a16:creationId xmlns:a16="http://schemas.microsoft.com/office/drawing/2014/main" id="{36C3745C-825A-4058-89C2-333B894F7BAB}"/>
                  </a:ext>
                </a:extLst>
              </p:cNvPr>
              <p:cNvSpPr/>
              <p:nvPr/>
            </p:nvSpPr>
            <p:spPr>
              <a:xfrm>
                <a:off x="4676203" y="3143250"/>
                <a:ext cx="1714500" cy="342900"/>
              </a:xfrm>
              <a:custGeom>
                <a:avLst/>
                <a:gdLst>
                  <a:gd name="connsiteX0" fmla="*/ 1685925 w 1714500"/>
                  <a:gd name="connsiteY0" fmla="*/ 342900 h 342900"/>
                  <a:gd name="connsiteX1" fmla="*/ 28575 w 1714500"/>
                  <a:gd name="connsiteY1" fmla="*/ 342900 h 342900"/>
                  <a:gd name="connsiteX2" fmla="*/ 0 w 1714500"/>
                  <a:gd name="connsiteY2" fmla="*/ 314325 h 342900"/>
                  <a:gd name="connsiteX3" fmla="*/ 0 w 1714500"/>
                  <a:gd name="connsiteY3" fmla="*/ 28575 h 342900"/>
                  <a:gd name="connsiteX4" fmla="*/ 28575 w 1714500"/>
                  <a:gd name="connsiteY4" fmla="*/ 0 h 342900"/>
                  <a:gd name="connsiteX5" fmla="*/ 1685925 w 1714500"/>
                  <a:gd name="connsiteY5" fmla="*/ 0 h 342900"/>
                  <a:gd name="connsiteX6" fmla="*/ 1714500 w 1714500"/>
                  <a:gd name="connsiteY6" fmla="*/ 28575 h 342900"/>
                  <a:gd name="connsiteX7" fmla="*/ 1714500 w 1714500"/>
                  <a:gd name="connsiteY7" fmla="*/ 314325 h 342900"/>
                  <a:gd name="connsiteX8" fmla="*/ 1685925 w 1714500"/>
                  <a:gd name="connsiteY8" fmla="*/ 34290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0" h="342900">
                    <a:moveTo>
                      <a:pt x="1685925" y="342900"/>
                    </a:moveTo>
                    <a:lnTo>
                      <a:pt x="28575" y="342900"/>
                    </a:lnTo>
                    <a:cubicBezTo>
                      <a:pt x="12763" y="342900"/>
                      <a:pt x="0" y="330137"/>
                      <a:pt x="0" y="314325"/>
                    </a:cubicBezTo>
                    <a:lnTo>
                      <a:pt x="0" y="28575"/>
                    </a:lnTo>
                    <a:cubicBezTo>
                      <a:pt x="0" y="12763"/>
                      <a:pt x="12763" y="0"/>
                      <a:pt x="28575" y="0"/>
                    </a:cubicBezTo>
                    <a:lnTo>
                      <a:pt x="1685925" y="0"/>
                    </a:lnTo>
                    <a:cubicBezTo>
                      <a:pt x="1701737" y="0"/>
                      <a:pt x="1714500" y="12763"/>
                      <a:pt x="1714500" y="28575"/>
                    </a:cubicBezTo>
                    <a:lnTo>
                      <a:pt x="1714500" y="314325"/>
                    </a:lnTo>
                    <a:cubicBezTo>
                      <a:pt x="1714500" y="330137"/>
                      <a:pt x="1701641" y="342900"/>
                      <a:pt x="1685925" y="342900"/>
                    </a:cubicBezTo>
                    <a:close/>
                  </a:path>
                </a:pathLst>
              </a:custGeom>
              <a:solidFill>
                <a:srgbClr val="F58E34"/>
              </a:solidFill>
              <a:ln w="9525" cap="flat">
                <a:noFill/>
                <a:prstDash val="solid"/>
                <a:miter/>
              </a:ln>
            </p:spPr>
            <p:txBody>
              <a:bodyPr rtlCol="0" anchor="ctr"/>
              <a:lstStyle/>
              <a:p>
                <a:endParaRPr lang="ko-KR" altLang="en-US"/>
              </a:p>
            </p:txBody>
          </p:sp>
          <p:sp>
            <p:nvSpPr>
              <p:cNvPr id="88" name="자유형: 도형 19">
                <a:extLst>
                  <a:ext uri="{FF2B5EF4-FFF2-40B4-BE49-F238E27FC236}">
                    <a16:creationId xmlns:a16="http://schemas.microsoft.com/office/drawing/2014/main" id="{538C790F-1B72-4321-92F1-6D2D523BF369}"/>
                  </a:ext>
                </a:extLst>
              </p:cNvPr>
              <p:cNvSpPr/>
              <p:nvPr/>
            </p:nvSpPr>
            <p:spPr>
              <a:xfrm>
                <a:off x="4676203" y="3362325"/>
                <a:ext cx="1714500" cy="123825"/>
              </a:xfrm>
              <a:custGeom>
                <a:avLst/>
                <a:gdLst>
                  <a:gd name="connsiteX0" fmla="*/ 0 w 1714500"/>
                  <a:gd name="connsiteY0" fmla="*/ 0 h 123825"/>
                  <a:gd name="connsiteX1" fmla="*/ 0 w 1714500"/>
                  <a:gd name="connsiteY1" fmla="*/ 95250 h 123825"/>
                  <a:gd name="connsiteX2" fmla="*/ 28575 w 1714500"/>
                  <a:gd name="connsiteY2" fmla="*/ 123825 h 123825"/>
                  <a:gd name="connsiteX3" fmla="*/ 1685925 w 1714500"/>
                  <a:gd name="connsiteY3" fmla="*/ 123825 h 123825"/>
                  <a:gd name="connsiteX4" fmla="*/ 1714500 w 1714500"/>
                  <a:gd name="connsiteY4" fmla="*/ 95250 h 123825"/>
                  <a:gd name="connsiteX5" fmla="*/ 1714500 w 1714500"/>
                  <a:gd name="connsiteY5" fmla="*/ 0 h 123825"/>
                  <a:gd name="connsiteX6" fmla="*/ 0 w 1714500"/>
                  <a:gd name="connsiteY6"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500" h="123825">
                    <a:moveTo>
                      <a:pt x="0" y="0"/>
                    </a:moveTo>
                    <a:lnTo>
                      <a:pt x="0" y="95250"/>
                    </a:lnTo>
                    <a:cubicBezTo>
                      <a:pt x="0" y="111062"/>
                      <a:pt x="12763" y="123825"/>
                      <a:pt x="28575" y="123825"/>
                    </a:cubicBezTo>
                    <a:lnTo>
                      <a:pt x="1685925" y="123825"/>
                    </a:lnTo>
                    <a:cubicBezTo>
                      <a:pt x="1701737" y="123825"/>
                      <a:pt x="1714500" y="111062"/>
                      <a:pt x="1714500" y="95250"/>
                    </a:cubicBezTo>
                    <a:lnTo>
                      <a:pt x="1714500" y="0"/>
                    </a:lnTo>
                    <a:lnTo>
                      <a:pt x="0" y="0"/>
                    </a:lnTo>
                    <a:close/>
                  </a:path>
                </a:pathLst>
              </a:custGeom>
              <a:solidFill>
                <a:srgbClr val="C86C24"/>
              </a:solidFill>
              <a:ln w="9525" cap="flat">
                <a:noFill/>
                <a:prstDash val="solid"/>
                <a:miter/>
              </a:ln>
            </p:spPr>
            <p:txBody>
              <a:bodyPr rtlCol="0" anchor="ctr"/>
              <a:lstStyle/>
              <a:p>
                <a:endParaRPr lang="ko-KR" altLang="en-US"/>
              </a:p>
            </p:txBody>
          </p:sp>
          <p:sp>
            <p:nvSpPr>
              <p:cNvPr id="89" name="자유형: 도형 20">
                <a:extLst>
                  <a:ext uri="{FF2B5EF4-FFF2-40B4-BE49-F238E27FC236}">
                    <a16:creationId xmlns:a16="http://schemas.microsoft.com/office/drawing/2014/main" id="{3C50893D-FECF-465C-BA33-D0A230B221BD}"/>
                  </a:ext>
                </a:extLst>
              </p:cNvPr>
              <p:cNvSpPr/>
              <p:nvPr/>
            </p:nvSpPr>
            <p:spPr>
              <a:xfrm>
                <a:off x="4914328" y="3486150"/>
                <a:ext cx="1714500" cy="342900"/>
              </a:xfrm>
              <a:custGeom>
                <a:avLst/>
                <a:gdLst>
                  <a:gd name="connsiteX0" fmla="*/ 1685925 w 1714500"/>
                  <a:gd name="connsiteY0" fmla="*/ 342900 h 342900"/>
                  <a:gd name="connsiteX1" fmla="*/ 28575 w 1714500"/>
                  <a:gd name="connsiteY1" fmla="*/ 342900 h 342900"/>
                  <a:gd name="connsiteX2" fmla="*/ 0 w 1714500"/>
                  <a:gd name="connsiteY2" fmla="*/ 314325 h 342900"/>
                  <a:gd name="connsiteX3" fmla="*/ 0 w 1714500"/>
                  <a:gd name="connsiteY3" fmla="*/ 28575 h 342900"/>
                  <a:gd name="connsiteX4" fmla="*/ 28575 w 1714500"/>
                  <a:gd name="connsiteY4" fmla="*/ 0 h 342900"/>
                  <a:gd name="connsiteX5" fmla="*/ 1685925 w 1714500"/>
                  <a:gd name="connsiteY5" fmla="*/ 0 h 342900"/>
                  <a:gd name="connsiteX6" fmla="*/ 1714500 w 1714500"/>
                  <a:gd name="connsiteY6" fmla="*/ 28575 h 342900"/>
                  <a:gd name="connsiteX7" fmla="*/ 1714500 w 1714500"/>
                  <a:gd name="connsiteY7" fmla="*/ 314325 h 342900"/>
                  <a:gd name="connsiteX8" fmla="*/ 1685925 w 1714500"/>
                  <a:gd name="connsiteY8" fmla="*/ 34290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0" h="342900">
                    <a:moveTo>
                      <a:pt x="1685925" y="342900"/>
                    </a:moveTo>
                    <a:lnTo>
                      <a:pt x="28575" y="342900"/>
                    </a:lnTo>
                    <a:cubicBezTo>
                      <a:pt x="12763" y="342900"/>
                      <a:pt x="0" y="330137"/>
                      <a:pt x="0" y="314325"/>
                    </a:cubicBezTo>
                    <a:lnTo>
                      <a:pt x="0" y="28575"/>
                    </a:lnTo>
                    <a:cubicBezTo>
                      <a:pt x="0" y="12763"/>
                      <a:pt x="12763" y="0"/>
                      <a:pt x="28575" y="0"/>
                    </a:cubicBezTo>
                    <a:lnTo>
                      <a:pt x="1685925" y="0"/>
                    </a:lnTo>
                    <a:cubicBezTo>
                      <a:pt x="1701737" y="0"/>
                      <a:pt x="1714500" y="12763"/>
                      <a:pt x="1714500" y="28575"/>
                    </a:cubicBezTo>
                    <a:lnTo>
                      <a:pt x="1714500" y="314325"/>
                    </a:lnTo>
                    <a:cubicBezTo>
                      <a:pt x="1714500" y="330137"/>
                      <a:pt x="1701641" y="342900"/>
                      <a:pt x="1685925" y="342900"/>
                    </a:cubicBezTo>
                    <a:close/>
                  </a:path>
                </a:pathLst>
              </a:custGeom>
              <a:solidFill>
                <a:srgbClr val="F58E34"/>
              </a:solidFill>
              <a:ln w="9525" cap="flat">
                <a:noFill/>
                <a:prstDash val="solid"/>
                <a:miter/>
              </a:ln>
            </p:spPr>
            <p:txBody>
              <a:bodyPr rtlCol="0" anchor="ctr"/>
              <a:lstStyle/>
              <a:p>
                <a:endParaRPr lang="ko-KR" altLang="en-US"/>
              </a:p>
            </p:txBody>
          </p:sp>
          <p:sp>
            <p:nvSpPr>
              <p:cNvPr id="90" name="자유형: 도형 21">
                <a:extLst>
                  <a:ext uri="{FF2B5EF4-FFF2-40B4-BE49-F238E27FC236}">
                    <a16:creationId xmlns:a16="http://schemas.microsoft.com/office/drawing/2014/main" id="{E2C61C17-8F36-4F33-AB33-8F95757B41ED}"/>
                  </a:ext>
                </a:extLst>
              </p:cNvPr>
              <p:cNvSpPr/>
              <p:nvPr/>
            </p:nvSpPr>
            <p:spPr>
              <a:xfrm>
                <a:off x="4914328" y="3705225"/>
                <a:ext cx="1714500" cy="123825"/>
              </a:xfrm>
              <a:custGeom>
                <a:avLst/>
                <a:gdLst>
                  <a:gd name="connsiteX0" fmla="*/ 0 w 1714500"/>
                  <a:gd name="connsiteY0" fmla="*/ 0 h 123825"/>
                  <a:gd name="connsiteX1" fmla="*/ 0 w 1714500"/>
                  <a:gd name="connsiteY1" fmla="*/ 95250 h 123825"/>
                  <a:gd name="connsiteX2" fmla="*/ 28575 w 1714500"/>
                  <a:gd name="connsiteY2" fmla="*/ 123825 h 123825"/>
                  <a:gd name="connsiteX3" fmla="*/ 1685925 w 1714500"/>
                  <a:gd name="connsiteY3" fmla="*/ 123825 h 123825"/>
                  <a:gd name="connsiteX4" fmla="*/ 1714500 w 1714500"/>
                  <a:gd name="connsiteY4" fmla="*/ 95250 h 123825"/>
                  <a:gd name="connsiteX5" fmla="*/ 1714500 w 1714500"/>
                  <a:gd name="connsiteY5" fmla="*/ 0 h 123825"/>
                  <a:gd name="connsiteX6" fmla="*/ 0 w 1714500"/>
                  <a:gd name="connsiteY6"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500" h="123825">
                    <a:moveTo>
                      <a:pt x="0" y="0"/>
                    </a:moveTo>
                    <a:lnTo>
                      <a:pt x="0" y="95250"/>
                    </a:lnTo>
                    <a:cubicBezTo>
                      <a:pt x="0" y="111062"/>
                      <a:pt x="12763" y="123825"/>
                      <a:pt x="28575" y="123825"/>
                    </a:cubicBezTo>
                    <a:lnTo>
                      <a:pt x="1685925" y="123825"/>
                    </a:lnTo>
                    <a:cubicBezTo>
                      <a:pt x="1701737" y="123825"/>
                      <a:pt x="1714500" y="111062"/>
                      <a:pt x="1714500" y="95250"/>
                    </a:cubicBezTo>
                    <a:lnTo>
                      <a:pt x="1714500" y="0"/>
                    </a:lnTo>
                    <a:lnTo>
                      <a:pt x="0" y="0"/>
                    </a:lnTo>
                    <a:close/>
                  </a:path>
                </a:pathLst>
              </a:custGeom>
              <a:solidFill>
                <a:srgbClr val="C86C24"/>
              </a:solidFill>
              <a:ln w="9525" cap="flat">
                <a:noFill/>
                <a:prstDash val="solid"/>
                <a:miter/>
              </a:ln>
            </p:spPr>
            <p:txBody>
              <a:bodyPr rtlCol="0" anchor="ctr"/>
              <a:lstStyle/>
              <a:p>
                <a:endParaRPr lang="ko-KR" altLang="en-US"/>
              </a:p>
            </p:txBody>
          </p:sp>
          <p:sp>
            <p:nvSpPr>
              <p:cNvPr id="91" name="자유형: 도형 22">
                <a:extLst>
                  <a:ext uri="{FF2B5EF4-FFF2-40B4-BE49-F238E27FC236}">
                    <a16:creationId xmlns:a16="http://schemas.microsoft.com/office/drawing/2014/main" id="{26F71334-1871-449E-89EF-717C73E12E21}"/>
                  </a:ext>
                </a:extLst>
              </p:cNvPr>
              <p:cNvSpPr/>
              <p:nvPr/>
            </p:nvSpPr>
            <p:spPr>
              <a:xfrm>
                <a:off x="4733353" y="3829050"/>
                <a:ext cx="1714500" cy="342900"/>
              </a:xfrm>
              <a:custGeom>
                <a:avLst/>
                <a:gdLst>
                  <a:gd name="connsiteX0" fmla="*/ 1685925 w 1714500"/>
                  <a:gd name="connsiteY0" fmla="*/ 342900 h 342900"/>
                  <a:gd name="connsiteX1" fmla="*/ 28575 w 1714500"/>
                  <a:gd name="connsiteY1" fmla="*/ 342900 h 342900"/>
                  <a:gd name="connsiteX2" fmla="*/ 0 w 1714500"/>
                  <a:gd name="connsiteY2" fmla="*/ 314325 h 342900"/>
                  <a:gd name="connsiteX3" fmla="*/ 0 w 1714500"/>
                  <a:gd name="connsiteY3" fmla="*/ 28575 h 342900"/>
                  <a:gd name="connsiteX4" fmla="*/ 28575 w 1714500"/>
                  <a:gd name="connsiteY4" fmla="*/ 0 h 342900"/>
                  <a:gd name="connsiteX5" fmla="*/ 1685925 w 1714500"/>
                  <a:gd name="connsiteY5" fmla="*/ 0 h 342900"/>
                  <a:gd name="connsiteX6" fmla="*/ 1714500 w 1714500"/>
                  <a:gd name="connsiteY6" fmla="*/ 28575 h 342900"/>
                  <a:gd name="connsiteX7" fmla="*/ 1714500 w 1714500"/>
                  <a:gd name="connsiteY7" fmla="*/ 314325 h 342900"/>
                  <a:gd name="connsiteX8" fmla="*/ 1685925 w 1714500"/>
                  <a:gd name="connsiteY8" fmla="*/ 34290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0" h="342900">
                    <a:moveTo>
                      <a:pt x="1685925" y="342900"/>
                    </a:moveTo>
                    <a:lnTo>
                      <a:pt x="28575" y="342900"/>
                    </a:lnTo>
                    <a:cubicBezTo>
                      <a:pt x="12763" y="342900"/>
                      <a:pt x="0" y="330137"/>
                      <a:pt x="0" y="314325"/>
                    </a:cubicBezTo>
                    <a:lnTo>
                      <a:pt x="0" y="28575"/>
                    </a:lnTo>
                    <a:cubicBezTo>
                      <a:pt x="0" y="12763"/>
                      <a:pt x="12763" y="0"/>
                      <a:pt x="28575" y="0"/>
                    </a:cubicBezTo>
                    <a:lnTo>
                      <a:pt x="1685925" y="0"/>
                    </a:lnTo>
                    <a:cubicBezTo>
                      <a:pt x="1701737" y="0"/>
                      <a:pt x="1714500" y="12763"/>
                      <a:pt x="1714500" y="28575"/>
                    </a:cubicBezTo>
                    <a:lnTo>
                      <a:pt x="1714500" y="314325"/>
                    </a:lnTo>
                    <a:cubicBezTo>
                      <a:pt x="1714500" y="330137"/>
                      <a:pt x="1701641" y="342900"/>
                      <a:pt x="1685925" y="342900"/>
                    </a:cubicBezTo>
                    <a:close/>
                  </a:path>
                </a:pathLst>
              </a:custGeom>
              <a:solidFill>
                <a:srgbClr val="F58E34"/>
              </a:solidFill>
              <a:ln w="9525" cap="flat">
                <a:noFill/>
                <a:prstDash val="solid"/>
                <a:miter/>
              </a:ln>
            </p:spPr>
            <p:txBody>
              <a:bodyPr rtlCol="0" anchor="ctr"/>
              <a:lstStyle/>
              <a:p>
                <a:endParaRPr lang="ko-KR" altLang="en-US"/>
              </a:p>
            </p:txBody>
          </p:sp>
          <p:sp>
            <p:nvSpPr>
              <p:cNvPr id="92" name="자유형: 도형 23">
                <a:extLst>
                  <a:ext uri="{FF2B5EF4-FFF2-40B4-BE49-F238E27FC236}">
                    <a16:creationId xmlns:a16="http://schemas.microsoft.com/office/drawing/2014/main" id="{AA31078E-C328-4EB6-A962-16BE92022700}"/>
                  </a:ext>
                </a:extLst>
              </p:cNvPr>
              <p:cNvSpPr/>
              <p:nvPr/>
            </p:nvSpPr>
            <p:spPr>
              <a:xfrm>
                <a:off x="4733353" y="4048125"/>
                <a:ext cx="1714500" cy="123825"/>
              </a:xfrm>
              <a:custGeom>
                <a:avLst/>
                <a:gdLst>
                  <a:gd name="connsiteX0" fmla="*/ 0 w 1714500"/>
                  <a:gd name="connsiteY0" fmla="*/ 0 h 123825"/>
                  <a:gd name="connsiteX1" fmla="*/ 0 w 1714500"/>
                  <a:gd name="connsiteY1" fmla="*/ 95250 h 123825"/>
                  <a:gd name="connsiteX2" fmla="*/ 28575 w 1714500"/>
                  <a:gd name="connsiteY2" fmla="*/ 123825 h 123825"/>
                  <a:gd name="connsiteX3" fmla="*/ 1685925 w 1714500"/>
                  <a:gd name="connsiteY3" fmla="*/ 123825 h 123825"/>
                  <a:gd name="connsiteX4" fmla="*/ 1714500 w 1714500"/>
                  <a:gd name="connsiteY4" fmla="*/ 95250 h 123825"/>
                  <a:gd name="connsiteX5" fmla="*/ 1714500 w 1714500"/>
                  <a:gd name="connsiteY5" fmla="*/ 0 h 123825"/>
                  <a:gd name="connsiteX6" fmla="*/ 0 w 1714500"/>
                  <a:gd name="connsiteY6"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500" h="123825">
                    <a:moveTo>
                      <a:pt x="0" y="0"/>
                    </a:moveTo>
                    <a:lnTo>
                      <a:pt x="0" y="95250"/>
                    </a:lnTo>
                    <a:cubicBezTo>
                      <a:pt x="0" y="111062"/>
                      <a:pt x="12763" y="123825"/>
                      <a:pt x="28575" y="123825"/>
                    </a:cubicBezTo>
                    <a:lnTo>
                      <a:pt x="1685925" y="123825"/>
                    </a:lnTo>
                    <a:cubicBezTo>
                      <a:pt x="1701737" y="123825"/>
                      <a:pt x="1714500" y="111062"/>
                      <a:pt x="1714500" y="95250"/>
                    </a:cubicBezTo>
                    <a:lnTo>
                      <a:pt x="1714500" y="0"/>
                    </a:lnTo>
                    <a:lnTo>
                      <a:pt x="0" y="0"/>
                    </a:lnTo>
                    <a:close/>
                  </a:path>
                </a:pathLst>
              </a:custGeom>
              <a:solidFill>
                <a:srgbClr val="C86C24"/>
              </a:solidFill>
              <a:ln w="9525" cap="flat">
                <a:noFill/>
                <a:prstDash val="solid"/>
                <a:miter/>
              </a:ln>
            </p:spPr>
            <p:txBody>
              <a:bodyPr rtlCol="0" anchor="ctr"/>
              <a:lstStyle/>
              <a:p>
                <a:endParaRPr lang="ko-KR" altLang="en-US"/>
              </a:p>
            </p:txBody>
          </p:sp>
          <p:sp>
            <p:nvSpPr>
              <p:cNvPr id="93" name="자유형: 도형 24">
                <a:extLst>
                  <a:ext uri="{FF2B5EF4-FFF2-40B4-BE49-F238E27FC236}">
                    <a16:creationId xmlns:a16="http://schemas.microsoft.com/office/drawing/2014/main" id="{03AE731A-6AD6-4D60-A2E3-0F1CF25A6F82}"/>
                  </a:ext>
                </a:extLst>
              </p:cNvPr>
              <p:cNvSpPr/>
              <p:nvPr/>
            </p:nvSpPr>
            <p:spPr>
              <a:xfrm>
                <a:off x="2752153" y="1095375"/>
                <a:ext cx="1714500" cy="342900"/>
              </a:xfrm>
              <a:custGeom>
                <a:avLst/>
                <a:gdLst>
                  <a:gd name="connsiteX0" fmla="*/ 1685925 w 1714500"/>
                  <a:gd name="connsiteY0" fmla="*/ 342900 h 342900"/>
                  <a:gd name="connsiteX1" fmla="*/ 28575 w 1714500"/>
                  <a:gd name="connsiteY1" fmla="*/ 342900 h 342900"/>
                  <a:gd name="connsiteX2" fmla="*/ 0 w 1714500"/>
                  <a:gd name="connsiteY2" fmla="*/ 314325 h 342900"/>
                  <a:gd name="connsiteX3" fmla="*/ 0 w 1714500"/>
                  <a:gd name="connsiteY3" fmla="*/ 28575 h 342900"/>
                  <a:gd name="connsiteX4" fmla="*/ 28575 w 1714500"/>
                  <a:gd name="connsiteY4" fmla="*/ 0 h 342900"/>
                  <a:gd name="connsiteX5" fmla="*/ 1685925 w 1714500"/>
                  <a:gd name="connsiteY5" fmla="*/ 0 h 342900"/>
                  <a:gd name="connsiteX6" fmla="*/ 1714500 w 1714500"/>
                  <a:gd name="connsiteY6" fmla="*/ 28575 h 342900"/>
                  <a:gd name="connsiteX7" fmla="*/ 1714500 w 1714500"/>
                  <a:gd name="connsiteY7" fmla="*/ 314325 h 342900"/>
                  <a:gd name="connsiteX8" fmla="*/ 1685925 w 1714500"/>
                  <a:gd name="connsiteY8" fmla="*/ 34290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0" h="342900">
                    <a:moveTo>
                      <a:pt x="1685925" y="342900"/>
                    </a:moveTo>
                    <a:lnTo>
                      <a:pt x="28575" y="342900"/>
                    </a:lnTo>
                    <a:cubicBezTo>
                      <a:pt x="12763" y="342900"/>
                      <a:pt x="0" y="330137"/>
                      <a:pt x="0" y="314325"/>
                    </a:cubicBezTo>
                    <a:lnTo>
                      <a:pt x="0" y="28575"/>
                    </a:lnTo>
                    <a:cubicBezTo>
                      <a:pt x="0" y="12764"/>
                      <a:pt x="12763" y="0"/>
                      <a:pt x="28575" y="0"/>
                    </a:cubicBezTo>
                    <a:lnTo>
                      <a:pt x="1685925" y="0"/>
                    </a:lnTo>
                    <a:cubicBezTo>
                      <a:pt x="1701737" y="0"/>
                      <a:pt x="1714500" y="12764"/>
                      <a:pt x="1714500" y="28575"/>
                    </a:cubicBezTo>
                    <a:lnTo>
                      <a:pt x="1714500" y="314325"/>
                    </a:lnTo>
                    <a:cubicBezTo>
                      <a:pt x="1714500" y="330137"/>
                      <a:pt x="1701641" y="342900"/>
                      <a:pt x="1685925" y="342900"/>
                    </a:cubicBezTo>
                    <a:close/>
                  </a:path>
                </a:pathLst>
              </a:custGeom>
              <a:solidFill>
                <a:srgbClr val="F58E34"/>
              </a:solidFill>
              <a:ln w="9525" cap="flat">
                <a:noFill/>
                <a:prstDash val="solid"/>
                <a:miter/>
              </a:ln>
            </p:spPr>
            <p:txBody>
              <a:bodyPr rtlCol="0" anchor="ctr"/>
              <a:lstStyle/>
              <a:p>
                <a:endParaRPr lang="ko-KR" altLang="en-US"/>
              </a:p>
            </p:txBody>
          </p:sp>
          <p:sp>
            <p:nvSpPr>
              <p:cNvPr id="94" name="자유형: 도형 25">
                <a:extLst>
                  <a:ext uri="{FF2B5EF4-FFF2-40B4-BE49-F238E27FC236}">
                    <a16:creationId xmlns:a16="http://schemas.microsoft.com/office/drawing/2014/main" id="{472BCC4E-F9CF-4EDE-BCA6-2922CCE9E65A}"/>
                  </a:ext>
                </a:extLst>
              </p:cNvPr>
              <p:cNvSpPr/>
              <p:nvPr/>
            </p:nvSpPr>
            <p:spPr>
              <a:xfrm>
                <a:off x="2752153" y="1314450"/>
                <a:ext cx="1714500" cy="123825"/>
              </a:xfrm>
              <a:custGeom>
                <a:avLst/>
                <a:gdLst>
                  <a:gd name="connsiteX0" fmla="*/ 0 w 1714500"/>
                  <a:gd name="connsiteY0" fmla="*/ 0 h 123825"/>
                  <a:gd name="connsiteX1" fmla="*/ 0 w 1714500"/>
                  <a:gd name="connsiteY1" fmla="*/ 95250 h 123825"/>
                  <a:gd name="connsiteX2" fmla="*/ 28575 w 1714500"/>
                  <a:gd name="connsiteY2" fmla="*/ 123825 h 123825"/>
                  <a:gd name="connsiteX3" fmla="*/ 1685925 w 1714500"/>
                  <a:gd name="connsiteY3" fmla="*/ 123825 h 123825"/>
                  <a:gd name="connsiteX4" fmla="*/ 1714500 w 1714500"/>
                  <a:gd name="connsiteY4" fmla="*/ 95250 h 123825"/>
                  <a:gd name="connsiteX5" fmla="*/ 1714500 w 1714500"/>
                  <a:gd name="connsiteY5" fmla="*/ 0 h 123825"/>
                  <a:gd name="connsiteX6" fmla="*/ 0 w 1714500"/>
                  <a:gd name="connsiteY6"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500" h="123825">
                    <a:moveTo>
                      <a:pt x="0" y="0"/>
                    </a:moveTo>
                    <a:lnTo>
                      <a:pt x="0" y="95250"/>
                    </a:lnTo>
                    <a:cubicBezTo>
                      <a:pt x="0" y="111062"/>
                      <a:pt x="12763" y="123825"/>
                      <a:pt x="28575" y="123825"/>
                    </a:cubicBezTo>
                    <a:lnTo>
                      <a:pt x="1685925" y="123825"/>
                    </a:lnTo>
                    <a:cubicBezTo>
                      <a:pt x="1701737" y="123825"/>
                      <a:pt x="1714500" y="111062"/>
                      <a:pt x="1714500" y="95250"/>
                    </a:cubicBezTo>
                    <a:lnTo>
                      <a:pt x="1714500" y="0"/>
                    </a:lnTo>
                    <a:lnTo>
                      <a:pt x="0" y="0"/>
                    </a:lnTo>
                    <a:close/>
                  </a:path>
                </a:pathLst>
              </a:custGeom>
              <a:solidFill>
                <a:srgbClr val="C86C24"/>
              </a:solidFill>
              <a:ln w="9525" cap="flat">
                <a:noFill/>
                <a:prstDash val="solid"/>
                <a:miter/>
              </a:ln>
            </p:spPr>
            <p:txBody>
              <a:bodyPr rtlCol="0" anchor="ctr"/>
              <a:lstStyle/>
              <a:p>
                <a:endParaRPr lang="ko-KR" altLang="en-US"/>
              </a:p>
            </p:txBody>
          </p:sp>
          <p:sp>
            <p:nvSpPr>
              <p:cNvPr id="95" name="자유형: 도형 26">
                <a:extLst>
                  <a:ext uri="{FF2B5EF4-FFF2-40B4-BE49-F238E27FC236}">
                    <a16:creationId xmlns:a16="http://schemas.microsoft.com/office/drawing/2014/main" id="{5620B420-81F8-4E14-9FEC-83812C048FAE}"/>
                  </a:ext>
                </a:extLst>
              </p:cNvPr>
              <p:cNvSpPr/>
              <p:nvPr/>
            </p:nvSpPr>
            <p:spPr>
              <a:xfrm>
                <a:off x="2618803" y="1428750"/>
                <a:ext cx="1714500" cy="342900"/>
              </a:xfrm>
              <a:custGeom>
                <a:avLst/>
                <a:gdLst>
                  <a:gd name="connsiteX0" fmla="*/ 1685925 w 1714500"/>
                  <a:gd name="connsiteY0" fmla="*/ 342900 h 342900"/>
                  <a:gd name="connsiteX1" fmla="*/ 28575 w 1714500"/>
                  <a:gd name="connsiteY1" fmla="*/ 342900 h 342900"/>
                  <a:gd name="connsiteX2" fmla="*/ 0 w 1714500"/>
                  <a:gd name="connsiteY2" fmla="*/ 314325 h 342900"/>
                  <a:gd name="connsiteX3" fmla="*/ 0 w 1714500"/>
                  <a:gd name="connsiteY3" fmla="*/ 28575 h 342900"/>
                  <a:gd name="connsiteX4" fmla="*/ 28575 w 1714500"/>
                  <a:gd name="connsiteY4" fmla="*/ 0 h 342900"/>
                  <a:gd name="connsiteX5" fmla="*/ 1685925 w 1714500"/>
                  <a:gd name="connsiteY5" fmla="*/ 0 h 342900"/>
                  <a:gd name="connsiteX6" fmla="*/ 1714500 w 1714500"/>
                  <a:gd name="connsiteY6" fmla="*/ 28575 h 342900"/>
                  <a:gd name="connsiteX7" fmla="*/ 1714500 w 1714500"/>
                  <a:gd name="connsiteY7" fmla="*/ 314325 h 342900"/>
                  <a:gd name="connsiteX8" fmla="*/ 1685925 w 1714500"/>
                  <a:gd name="connsiteY8" fmla="*/ 34290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0" h="342900">
                    <a:moveTo>
                      <a:pt x="1685925" y="342900"/>
                    </a:moveTo>
                    <a:lnTo>
                      <a:pt x="28575" y="342900"/>
                    </a:lnTo>
                    <a:cubicBezTo>
                      <a:pt x="12763" y="342900"/>
                      <a:pt x="0" y="330137"/>
                      <a:pt x="0" y="314325"/>
                    </a:cubicBezTo>
                    <a:lnTo>
                      <a:pt x="0" y="28575"/>
                    </a:lnTo>
                    <a:cubicBezTo>
                      <a:pt x="0" y="12764"/>
                      <a:pt x="12763" y="0"/>
                      <a:pt x="28575" y="0"/>
                    </a:cubicBezTo>
                    <a:lnTo>
                      <a:pt x="1685925" y="0"/>
                    </a:lnTo>
                    <a:cubicBezTo>
                      <a:pt x="1701737" y="0"/>
                      <a:pt x="1714500" y="12764"/>
                      <a:pt x="1714500" y="28575"/>
                    </a:cubicBezTo>
                    <a:lnTo>
                      <a:pt x="1714500" y="314325"/>
                    </a:lnTo>
                    <a:cubicBezTo>
                      <a:pt x="1714500" y="330137"/>
                      <a:pt x="1701641" y="342900"/>
                      <a:pt x="1685925" y="342900"/>
                    </a:cubicBezTo>
                    <a:close/>
                  </a:path>
                </a:pathLst>
              </a:custGeom>
              <a:solidFill>
                <a:srgbClr val="F58E34"/>
              </a:solidFill>
              <a:ln w="9525" cap="flat">
                <a:noFill/>
                <a:prstDash val="solid"/>
                <a:miter/>
              </a:ln>
            </p:spPr>
            <p:txBody>
              <a:bodyPr rtlCol="0" anchor="ctr"/>
              <a:lstStyle/>
              <a:p>
                <a:endParaRPr lang="ko-KR" altLang="en-US"/>
              </a:p>
            </p:txBody>
          </p:sp>
          <p:sp>
            <p:nvSpPr>
              <p:cNvPr id="96" name="자유형: 도형 27">
                <a:extLst>
                  <a:ext uri="{FF2B5EF4-FFF2-40B4-BE49-F238E27FC236}">
                    <a16:creationId xmlns:a16="http://schemas.microsoft.com/office/drawing/2014/main" id="{2CF3D9C2-DAD8-41EB-B386-29BE994195D3}"/>
                  </a:ext>
                </a:extLst>
              </p:cNvPr>
              <p:cNvSpPr/>
              <p:nvPr/>
            </p:nvSpPr>
            <p:spPr>
              <a:xfrm>
                <a:off x="2618803" y="1647825"/>
                <a:ext cx="1714500" cy="123825"/>
              </a:xfrm>
              <a:custGeom>
                <a:avLst/>
                <a:gdLst>
                  <a:gd name="connsiteX0" fmla="*/ 0 w 1714500"/>
                  <a:gd name="connsiteY0" fmla="*/ 0 h 123825"/>
                  <a:gd name="connsiteX1" fmla="*/ 0 w 1714500"/>
                  <a:gd name="connsiteY1" fmla="*/ 95250 h 123825"/>
                  <a:gd name="connsiteX2" fmla="*/ 28575 w 1714500"/>
                  <a:gd name="connsiteY2" fmla="*/ 123825 h 123825"/>
                  <a:gd name="connsiteX3" fmla="*/ 1685925 w 1714500"/>
                  <a:gd name="connsiteY3" fmla="*/ 123825 h 123825"/>
                  <a:gd name="connsiteX4" fmla="*/ 1714500 w 1714500"/>
                  <a:gd name="connsiteY4" fmla="*/ 95250 h 123825"/>
                  <a:gd name="connsiteX5" fmla="*/ 1714500 w 1714500"/>
                  <a:gd name="connsiteY5" fmla="*/ 0 h 123825"/>
                  <a:gd name="connsiteX6" fmla="*/ 0 w 1714500"/>
                  <a:gd name="connsiteY6"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500" h="123825">
                    <a:moveTo>
                      <a:pt x="0" y="0"/>
                    </a:moveTo>
                    <a:lnTo>
                      <a:pt x="0" y="95250"/>
                    </a:lnTo>
                    <a:cubicBezTo>
                      <a:pt x="0" y="111062"/>
                      <a:pt x="12763" y="123825"/>
                      <a:pt x="28575" y="123825"/>
                    </a:cubicBezTo>
                    <a:lnTo>
                      <a:pt x="1685925" y="123825"/>
                    </a:lnTo>
                    <a:cubicBezTo>
                      <a:pt x="1701737" y="123825"/>
                      <a:pt x="1714500" y="111062"/>
                      <a:pt x="1714500" y="95250"/>
                    </a:cubicBezTo>
                    <a:lnTo>
                      <a:pt x="1714500" y="0"/>
                    </a:lnTo>
                    <a:lnTo>
                      <a:pt x="0" y="0"/>
                    </a:lnTo>
                    <a:close/>
                  </a:path>
                </a:pathLst>
              </a:custGeom>
              <a:solidFill>
                <a:srgbClr val="C86C24"/>
              </a:solidFill>
              <a:ln w="9525" cap="flat">
                <a:noFill/>
                <a:prstDash val="solid"/>
                <a:miter/>
              </a:ln>
            </p:spPr>
            <p:txBody>
              <a:bodyPr rtlCol="0" anchor="ctr"/>
              <a:lstStyle/>
              <a:p>
                <a:endParaRPr lang="ko-KR" altLang="en-US"/>
              </a:p>
            </p:txBody>
          </p:sp>
          <p:sp>
            <p:nvSpPr>
              <p:cNvPr id="97" name="자유형: 도형 28">
                <a:extLst>
                  <a:ext uri="{FF2B5EF4-FFF2-40B4-BE49-F238E27FC236}">
                    <a16:creationId xmlns:a16="http://schemas.microsoft.com/office/drawing/2014/main" id="{363FC43B-C4B1-4559-A0F9-0E26575A6E3F}"/>
                  </a:ext>
                </a:extLst>
              </p:cNvPr>
              <p:cNvSpPr/>
              <p:nvPr/>
            </p:nvSpPr>
            <p:spPr>
              <a:xfrm>
                <a:off x="2856928" y="1771650"/>
                <a:ext cx="1714500" cy="342900"/>
              </a:xfrm>
              <a:custGeom>
                <a:avLst/>
                <a:gdLst>
                  <a:gd name="connsiteX0" fmla="*/ 1685925 w 1714500"/>
                  <a:gd name="connsiteY0" fmla="*/ 342900 h 342900"/>
                  <a:gd name="connsiteX1" fmla="*/ 28575 w 1714500"/>
                  <a:gd name="connsiteY1" fmla="*/ 342900 h 342900"/>
                  <a:gd name="connsiteX2" fmla="*/ 0 w 1714500"/>
                  <a:gd name="connsiteY2" fmla="*/ 314325 h 342900"/>
                  <a:gd name="connsiteX3" fmla="*/ 0 w 1714500"/>
                  <a:gd name="connsiteY3" fmla="*/ 28575 h 342900"/>
                  <a:gd name="connsiteX4" fmla="*/ 28575 w 1714500"/>
                  <a:gd name="connsiteY4" fmla="*/ 0 h 342900"/>
                  <a:gd name="connsiteX5" fmla="*/ 1685925 w 1714500"/>
                  <a:gd name="connsiteY5" fmla="*/ 0 h 342900"/>
                  <a:gd name="connsiteX6" fmla="*/ 1714500 w 1714500"/>
                  <a:gd name="connsiteY6" fmla="*/ 28575 h 342900"/>
                  <a:gd name="connsiteX7" fmla="*/ 1714500 w 1714500"/>
                  <a:gd name="connsiteY7" fmla="*/ 314325 h 342900"/>
                  <a:gd name="connsiteX8" fmla="*/ 1685925 w 1714500"/>
                  <a:gd name="connsiteY8" fmla="*/ 34290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0" h="342900">
                    <a:moveTo>
                      <a:pt x="1685925" y="342900"/>
                    </a:moveTo>
                    <a:lnTo>
                      <a:pt x="28575" y="342900"/>
                    </a:lnTo>
                    <a:cubicBezTo>
                      <a:pt x="12763" y="342900"/>
                      <a:pt x="0" y="330137"/>
                      <a:pt x="0" y="314325"/>
                    </a:cubicBezTo>
                    <a:lnTo>
                      <a:pt x="0" y="28575"/>
                    </a:lnTo>
                    <a:cubicBezTo>
                      <a:pt x="0" y="12763"/>
                      <a:pt x="12763" y="0"/>
                      <a:pt x="28575" y="0"/>
                    </a:cubicBezTo>
                    <a:lnTo>
                      <a:pt x="1685925" y="0"/>
                    </a:lnTo>
                    <a:cubicBezTo>
                      <a:pt x="1701737" y="0"/>
                      <a:pt x="1714500" y="12763"/>
                      <a:pt x="1714500" y="28575"/>
                    </a:cubicBezTo>
                    <a:lnTo>
                      <a:pt x="1714500" y="314325"/>
                    </a:lnTo>
                    <a:cubicBezTo>
                      <a:pt x="1714500" y="330137"/>
                      <a:pt x="1701641" y="342900"/>
                      <a:pt x="1685925" y="342900"/>
                    </a:cubicBezTo>
                    <a:close/>
                  </a:path>
                </a:pathLst>
              </a:custGeom>
              <a:solidFill>
                <a:srgbClr val="F58E34"/>
              </a:solidFill>
              <a:ln w="9525" cap="flat">
                <a:noFill/>
                <a:prstDash val="solid"/>
                <a:miter/>
              </a:ln>
            </p:spPr>
            <p:txBody>
              <a:bodyPr rtlCol="0" anchor="ctr"/>
              <a:lstStyle/>
              <a:p>
                <a:endParaRPr lang="ko-KR" altLang="en-US"/>
              </a:p>
            </p:txBody>
          </p:sp>
          <p:sp>
            <p:nvSpPr>
              <p:cNvPr id="98" name="자유형: 도형 29">
                <a:extLst>
                  <a:ext uri="{FF2B5EF4-FFF2-40B4-BE49-F238E27FC236}">
                    <a16:creationId xmlns:a16="http://schemas.microsoft.com/office/drawing/2014/main" id="{D64118AB-036A-4266-B511-40DED126F8DA}"/>
                  </a:ext>
                </a:extLst>
              </p:cNvPr>
              <p:cNvSpPr/>
              <p:nvPr/>
            </p:nvSpPr>
            <p:spPr>
              <a:xfrm>
                <a:off x="2856928" y="1990725"/>
                <a:ext cx="1714500" cy="123825"/>
              </a:xfrm>
              <a:custGeom>
                <a:avLst/>
                <a:gdLst>
                  <a:gd name="connsiteX0" fmla="*/ 0 w 1714500"/>
                  <a:gd name="connsiteY0" fmla="*/ 0 h 123825"/>
                  <a:gd name="connsiteX1" fmla="*/ 0 w 1714500"/>
                  <a:gd name="connsiteY1" fmla="*/ 95250 h 123825"/>
                  <a:gd name="connsiteX2" fmla="*/ 28575 w 1714500"/>
                  <a:gd name="connsiteY2" fmla="*/ 123825 h 123825"/>
                  <a:gd name="connsiteX3" fmla="*/ 1685925 w 1714500"/>
                  <a:gd name="connsiteY3" fmla="*/ 123825 h 123825"/>
                  <a:gd name="connsiteX4" fmla="*/ 1714500 w 1714500"/>
                  <a:gd name="connsiteY4" fmla="*/ 95250 h 123825"/>
                  <a:gd name="connsiteX5" fmla="*/ 1714500 w 1714500"/>
                  <a:gd name="connsiteY5" fmla="*/ 0 h 123825"/>
                  <a:gd name="connsiteX6" fmla="*/ 0 w 1714500"/>
                  <a:gd name="connsiteY6"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500" h="123825">
                    <a:moveTo>
                      <a:pt x="0" y="0"/>
                    </a:moveTo>
                    <a:lnTo>
                      <a:pt x="0" y="95250"/>
                    </a:lnTo>
                    <a:cubicBezTo>
                      <a:pt x="0" y="111062"/>
                      <a:pt x="12763" y="123825"/>
                      <a:pt x="28575" y="123825"/>
                    </a:cubicBezTo>
                    <a:lnTo>
                      <a:pt x="1685925" y="123825"/>
                    </a:lnTo>
                    <a:cubicBezTo>
                      <a:pt x="1701737" y="123825"/>
                      <a:pt x="1714500" y="111062"/>
                      <a:pt x="1714500" y="95250"/>
                    </a:cubicBezTo>
                    <a:lnTo>
                      <a:pt x="1714500" y="0"/>
                    </a:lnTo>
                    <a:lnTo>
                      <a:pt x="0" y="0"/>
                    </a:lnTo>
                    <a:close/>
                  </a:path>
                </a:pathLst>
              </a:custGeom>
              <a:solidFill>
                <a:srgbClr val="C86C24"/>
              </a:solidFill>
              <a:ln w="9525" cap="flat">
                <a:noFill/>
                <a:prstDash val="solid"/>
                <a:miter/>
              </a:ln>
            </p:spPr>
            <p:txBody>
              <a:bodyPr rtlCol="0" anchor="ctr"/>
              <a:lstStyle/>
              <a:p>
                <a:endParaRPr lang="ko-KR" altLang="en-US"/>
              </a:p>
            </p:txBody>
          </p:sp>
          <p:sp>
            <p:nvSpPr>
              <p:cNvPr id="99" name="자유형: 도형 30">
                <a:extLst>
                  <a:ext uri="{FF2B5EF4-FFF2-40B4-BE49-F238E27FC236}">
                    <a16:creationId xmlns:a16="http://schemas.microsoft.com/office/drawing/2014/main" id="{69A8E660-7DCC-41AC-A21E-5A9EFC9DE0FB}"/>
                  </a:ext>
                </a:extLst>
              </p:cNvPr>
              <p:cNvSpPr/>
              <p:nvPr/>
            </p:nvSpPr>
            <p:spPr>
              <a:xfrm>
                <a:off x="2675953" y="2114550"/>
                <a:ext cx="1714500" cy="342900"/>
              </a:xfrm>
              <a:custGeom>
                <a:avLst/>
                <a:gdLst>
                  <a:gd name="connsiteX0" fmla="*/ 1685925 w 1714500"/>
                  <a:gd name="connsiteY0" fmla="*/ 342900 h 342900"/>
                  <a:gd name="connsiteX1" fmla="*/ 28575 w 1714500"/>
                  <a:gd name="connsiteY1" fmla="*/ 342900 h 342900"/>
                  <a:gd name="connsiteX2" fmla="*/ 0 w 1714500"/>
                  <a:gd name="connsiteY2" fmla="*/ 314325 h 342900"/>
                  <a:gd name="connsiteX3" fmla="*/ 0 w 1714500"/>
                  <a:gd name="connsiteY3" fmla="*/ 28575 h 342900"/>
                  <a:gd name="connsiteX4" fmla="*/ 28575 w 1714500"/>
                  <a:gd name="connsiteY4" fmla="*/ 0 h 342900"/>
                  <a:gd name="connsiteX5" fmla="*/ 1685925 w 1714500"/>
                  <a:gd name="connsiteY5" fmla="*/ 0 h 342900"/>
                  <a:gd name="connsiteX6" fmla="*/ 1714500 w 1714500"/>
                  <a:gd name="connsiteY6" fmla="*/ 28575 h 342900"/>
                  <a:gd name="connsiteX7" fmla="*/ 1714500 w 1714500"/>
                  <a:gd name="connsiteY7" fmla="*/ 314325 h 342900"/>
                  <a:gd name="connsiteX8" fmla="*/ 1685925 w 1714500"/>
                  <a:gd name="connsiteY8" fmla="*/ 34290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0" h="342900">
                    <a:moveTo>
                      <a:pt x="1685925" y="342900"/>
                    </a:moveTo>
                    <a:lnTo>
                      <a:pt x="28575" y="342900"/>
                    </a:lnTo>
                    <a:cubicBezTo>
                      <a:pt x="12763" y="342900"/>
                      <a:pt x="0" y="330137"/>
                      <a:pt x="0" y="314325"/>
                    </a:cubicBezTo>
                    <a:lnTo>
                      <a:pt x="0" y="28575"/>
                    </a:lnTo>
                    <a:cubicBezTo>
                      <a:pt x="0" y="12763"/>
                      <a:pt x="12763" y="0"/>
                      <a:pt x="28575" y="0"/>
                    </a:cubicBezTo>
                    <a:lnTo>
                      <a:pt x="1685925" y="0"/>
                    </a:lnTo>
                    <a:cubicBezTo>
                      <a:pt x="1701737" y="0"/>
                      <a:pt x="1714500" y="12763"/>
                      <a:pt x="1714500" y="28575"/>
                    </a:cubicBezTo>
                    <a:lnTo>
                      <a:pt x="1714500" y="314325"/>
                    </a:lnTo>
                    <a:cubicBezTo>
                      <a:pt x="1714500" y="330137"/>
                      <a:pt x="1701641" y="342900"/>
                      <a:pt x="1685925" y="342900"/>
                    </a:cubicBezTo>
                    <a:close/>
                  </a:path>
                </a:pathLst>
              </a:custGeom>
              <a:solidFill>
                <a:srgbClr val="F58E34"/>
              </a:solidFill>
              <a:ln w="9525" cap="flat">
                <a:noFill/>
                <a:prstDash val="solid"/>
                <a:miter/>
              </a:ln>
            </p:spPr>
            <p:txBody>
              <a:bodyPr rtlCol="0" anchor="ctr"/>
              <a:lstStyle/>
              <a:p>
                <a:endParaRPr lang="ko-KR" altLang="en-US"/>
              </a:p>
            </p:txBody>
          </p:sp>
          <p:sp>
            <p:nvSpPr>
              <p:cNvPr id="100" name="자유형: 도형 31">
                <a:extLst>
                  <a:ext uri="{FF2B5EF4-FFF2-40B4-BE49-F238E27FC236}">
                    <a16:creationId xmlns:a16="http://schemas.microsoft.com/office/drawing/2014/main" id="{189F5489-1A27-401C-AF08-933C042BD393}"/>
                  </a:ext>
                </a:extLst>
              </p:cNvPr>
              <p:cNvSpPr/>
              <p:nvPr/>
            </p:nvSpPr>
            <p:spPr>
              <a:xfrm>
                <a:off x="2675953" y="2333625"/>
                <a:ext cx="1714500" cy="123825"/>
              </a:xfrm>
              <a:custGeom>
                <a:avLst/>
                <a:gdLst>
                  <a:gd name="connsiteX0" fmla="*/ 0 w 1714500"/>
                  <a:gd name="connsiteY0" fmla="*/ 0 h 123825"/>
                  <a:gd name="connsiteX1" fmla="*/ 0 w 1714500"/>
                  <a:gd name="connsiteY1" fmla="*/ 95250 h 123825"/>
                  <a:gd name="connsiteX2" fmla="*/ 28575 w 1714500"/>
                  <a:gd name="connsiteY2" fmla="*/ 123825 h 123825"/>
                  <a:gd name="connsiteX3" fmla="*/ 1685925 w 1714500"/>
                  <a:gd name="connsiteY3" fmla="*/ 123825 h 123825"/>
                  <a:gd name="connsiteX4" fmla="*/ 1714500 w 1714500"/>
                  <a:gd name="connsiteY4" fmla="*/ 95250 h 123825"/>
                  <a:gd name="connsiteX5" fmla="*/ 1714500 w 1714500"/>
                  <a:gd name="connsiteY5" fmla="*/ 0 h 123825"/>
                  <a:gd name="connsiteX6" fmla="*/ 0 w 1714500"/>
                  <a:gd name="connsiteY6"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500" h="123825">
                    <a:moveTo>
                      <a:pt x="0" y="0"/>
                    </a:moveTo>
                    <a:lnTo>
                      <a:pt x="0" y="95250"/>
                    </a:lnTo>
                    <a:cubicBezTo>
                      <a:pt x="0" y="111062"/>
                      <a:pt x="12763" y="123825"/>
                      <a:pt x="28575" y="123825"/>
                    </a:cubicBezTo>
                    <a:lnTo>
                      <a:pt x="1685925" y="123825"/>
                    </a:lnTo>
                    <a:cubicBezTo>
                      <a:pt x="1701737" y="123825"/>
                      <a:pt x="1714500" y="111062"/>
                      <a:pt x="1714500" y="95250"/>
                    </a:cubicBezTo>
                    <a:lnTo>
                      <a:pt x="1714500" y="0"/>
                    </a:lnTo>
                    <a:lnTo>
                      <a:pt x="0" y="0"/>
                    </a:lnTo>
                    <a:close/>
                  </a:path>
                </a:pathLst>
              </a:custGeom>
              <a:solidFill>
                <a:srgbClr val="C86C24"/>
              </a:solidFill>
              <a:ln w="9525" cap="flat">
                <a:noFill/>
                <a:prstDash val="solid"/>
                <a:miter/>
              </a:ln>
            </p:spPr>
            <p:txBody>
              <a:bodyPr rtlCol="0" anchor="ctr"/>
              <a:lstStyle/>
              <a:p>
                <a:endParaRPr lang="ko-KR" altLang="en-US"/>
              </a:p>
            </p:txBody>
          </p:sp>
          <p:sp>
            <p:nvSpPr>
              <p:cNvPr id="101" name="자유형: 도형 32">
                <a:extLst>
                  <a:ext uri="{FF2B5EF4-FFF2-40B4-BE49-F238E27FC236}">
                    <a16:creationId xmlns:a16="http://schemas.microsoft.com/office/drawing/2014/main" id="{BF725932-3AF9-4915-8B62-1110BB0EBF96}"/>
                  </a:ext>
                </a:extLst>
              </p:cNvPr>
              <p:cNvSpPr/>
              <p:nvPr/>
            </p:nvSpPr>
            <p:spPr>
              <a:xfrm>
                <a:off x="2818828" y="2447925"/>
                <a:ext cx="1714500" cy="342900"/>
              </a:xfrm>
              <a:custGeom>
                <a:avLst/>
                <a:gdLst>
                  <a:gd name="connsiteX0" fmla="*/ 1685925 w 1714500"/>
                  <a:gd name="connsiteY0" fmla="*/ 342900 h 342900"/>
                  <a:gd name="connsiteX1" fmla="*/ 28575 w 1714500"/>
                  <a:gd name="connsiteY1" fmla="*/ 342900 h 342900"/>
                  <a:gd name="connsiteX2" fmla="*/ 0 w 1714500"/>
                  <a:gd name="connsiteY2" fmla="*/ 314325 h 342900"/>
                  <a:gd name="connsiteX3" fmla="*/ 0 w 1714500"/>
                  <a:gd name="connsiteY3" fmla="*/ 28575 h 342900"/>
                  <a:gd name="connsiteX4" fmla="*/ 28575 w 1714500"/>
                  <a:gd name="connsiteY4" fmla="*/ 0 h 342900"/>
                  <a:gd name="connsiteX5" fmla="*/ 1685925 w 1714500"/>
                  <a:gd name="connsiteY5" fmla="*/ 0 h 342900"/>
                  <a:gd name="connsiteX6" fmla="*/ 1714500 w 1714500"/>
                  <a:gd name="connsiteY6" fmla="*/ 28575 h 342900"/>
                  <a:gd name="connsiteX7" fmla="*/ 1714500 w 1714500"/>
                  <a:gd name="connsiteY7" fmla="*/ 314325 h 342900"/>
                  <a:gd name="connsiteX8" fmla="*/ 1685925 w 1714500"/>
                  <a:gd name="connsiteY8" fmla="*/ 34290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0" h="342900">
                    <a:moveTo>
                      <a:pt x="1685925" y="342900"/>
                    </a:moveTo>
                    <a:lnTo>
                      <a:pt x="28575" y="342900"/>
                    </a:lnTo>
                    <a:cubicBezTo>
                      <a:pt x="12763" y="342900"/>
                      <a:pt x="0" y="330137"/>
                      <a:pt x="0" y="314325"/>
                    </a:cubicBezTo>
                    <a:lnTo>
                      <a:pt x="0" y="28575"/>
                    </a:lnTo>
                    <a:cubicBezTo>
                      <a:pt x="0" y="12763"/>
                      <a:pt x="12763" y="0"/>
                      <a:pt x="28575" y="0"/>
                    </a:cubicBezTo>
                    <a:lnTo>
                      <a:pt x="1685925" y="0"/>
                    </a:lnTo>
                    <a:cubicBezTo>
                      <a:pt x="1701737" y="0"/>
                      <a:pt x="1714500" y="12763"/>
                      <a:pt x="1714500" y="28575"/>
                    </a:cubicBezTo>
                    <a:lnTo>
                      <a:pt x="1714500" y="314325"/>
                    </a:lnTo>
                    <a:cubicBezTo>
                      <a:pt x="1714500" y="330137"/>
                      <a:pt x="1701641" y="342900"/>
                      <a:pt x="1685925" y="342900"/>
                    </a:cubicBezTo>
                    <a:close/>
                  </a:path>
                </a:pathLst>
              </a:custGeom>
              <a:solidFill>
                <a:srgbClr val="F58E34"/>
              </a:solidFill>
              <a:ln w="9525" cap="flat">
                <a:noFill/>
                <a:prstDash val="solid"/>
                <a:miter/>
              </a:ln>
            </p:spPr>
            <p:txBody>
              <a:bodyPr rtlCol="0" anchor="ctr"/>
              <a:lstStyle/>
              <a:p>
                <a:endParaRPr lang="ko-KR" altLang="en-US"/>
              </a:p>
            </p:txBody>
          </p:sp>
          <p:sp>
            <p:nvSpPr>
              <p:cNvPr id="102" name="자유형: 도형 33">
                <a:extLst>
                  <a:ext uri="{FF2B5EF4-FFF2-40B4-BE49-F238E27FC236}">
                    <a16:creationId xmlns:a16="http://schemas.microsoft.com/office/drawing/2014/main" id="{9E5C89AD-23FB-4A1A-9318-3D78C726D365}"/>
                  </a:ext>
                </a:extLst>
              </p:cNvPr>
              <p:cNvSpPr/>
              <p:nvPr/>
            </p:nvSpPr>
            <p:spPr>
              <a:xfrm>
                <a:off x="2818828" y="2667000"/>
                <a:ext cx="1714500" cy="123825"/>
              </a:xfrm>
              <a:custGeom>
                <a:avLst/>
                <a:gdLst>
                  <a:gd name="connsiteX0" fmla="*/ 0 w 1714500"/>
                  <a:gd name="connsiteY0" fmla="*/ 0 h 123825"/>
                  <a:gd name="connsiteX1" fmla="*/ 0 w 1714500"/>
                  <a:gd name="connsiteY1" fmla="*/ 95250 h 123825"/>
                  <a:gd name="connsiteX2" fmla="*/ 28575 w 1714500"/>
                  <a:gd name="connsiteY2" fmla="*/ 123825 h 123825"/>
                  <a:gd name="connsiteX3" fmla="*/ 1685925 w 1714500"/>
                  <a:gd name="connsiteY3" fmla="*/ 123825 h 123825"/>
                  <a:gd name="connsiteX4" fmla="*/ 1714500 w 1714500"/>
                  <a:gd name="connsiteY4" fmla="*/ 95250 h 123825"/>
                  <a:gd name="connsiteX5" fmla="*/ 1714500 w 1714500"/>
                  <a:gd name="connsiteY5" fmla="*/ 0 h 123825"/>
                  <a:gd name="connsiteX6" fmla="*/ 0 w 1714500"/>
                  <a:gd name="connsiteY6"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500" h="123825">
                    <a:moveTo>
                      <a:pt x="0" y="0"/>
                    </a:moveTo>
                    <a:lnTo>
                      <a:pt x="0" y="95250"/>
                    </a:lnTo>
                    <a:cubicBezTo>
                      <a:pt x="0" y="111062"/>
                      <a:pt x="12763" y="123825"/>
                      <a:pt x="28575" y="123825"/>
                    </a:cubicBezTo>
                    <a:lnTo>
                      <a:pt x="1685925" y="123825"/>
                    </a:lnTo>
                    <a:cubicBezTo>
                      <a:pt x="1701737" y="123825"/>
                      <a:pt x="1714500" y="111062"/>
                      <a:pt x="1714500" y="95250"/>
                    </a:cubicBezTo>
                    <a:lnTo>
                      <a:pt x="1714500" y="0"/>
                    </a:lnTo>
                    <a:lnTo>
                      <a:pt x="0" y="0"/>
                    </a:lnTo>
                    <a:close/>
                  </a:path>
                </a:pathLst>
              </a:custGeom>
              <a:solidFill>
                <a:srgbClr val="C86C24"/>
              </a:solidFill>
              <a:ln w="9525" cap="flat">
                <a:noFill/>
                <a:prstDash val="solid"/>
                <a:miter/>
              </a:ln>
            </p:spPr>
            <p:txBody>
              <a:bodyPr rtlCol="0" anchor="ctr"/>
              <a:lstStyle/>
              <a:p>
                <a:endParaRPr lang="ko-KR" altLang="en-US"/>
              </a:p>
            </p:txBody>
          </p:sp>
          <p:sp>
            <p:nvSpPr>
              <p:cNvPr id="103" name="자유형: 도형 34">
                <a:extLst>
                  <a:ext uri="{FF2B5EF4-FFF2-40B4-BE49-F238E27FC236}">
                    <a16:creationId xmlns:a16="http://schemas.microsoft.com/office/drawing/2014/main" id="{E1FEF6B0-EF26-494D-9217-DC33C2A555CB}"/>
                  </a:ext>
                </a:extLst>
              </p:cNvPr>
              <p:cNvSpPr/>
              <p:nvPr/>
            </p:nvSpPr>
            <p:spPr>
              <a:xfrm>
                <a:off x="2723578" y="2781300"/>
                <a:ext cx="1714500" cy="342900"/>
              </a:xfrm>
              <a:custGeom>
                <a:avLst/>
                <a:gdLst>
                  <a:gd name="connsiteX0" fmla="*/ 1685925 w 1714500"/>
                  <a:gd name="connsiteY0" fmla="*/ 342900 h 342900"/>
                  <a:gd name="connsiteX1" fmla="*/ 28575 w 1714500"/>
                  <a:gd name="connsiteY1" fmla="*/ 342900 h 342900"/>
                  <a:gd name="connsiteX2" fmla="*/ 0 w 1714500"/>
                  <a:gd name="connsiteY2" fmla="*/ 314325 h 342900"/>
                  <a:gd name="connsiteX3" fmla="*/ 0 w 1714500"/>
                  <a:gd name="connsiteY3" fmla="*/ 28575 h 342900"/>
                  <a:gd name="connsiteX4" fmla="*/ 28575 w 1714500"/>
                  <a:gd name="connsiteY4" fmla="*/ 0 h 342900"/>
                  <a:gd name="connsiteX5" fmla="*/ 1685925 w 1714500"/>
                  <a:gd name="connsiteY5" fmla="*/ 0 h 342900"/>
                  <a:gd name="connsiteX6" fmla="*/ 1714500 w 1714500"/>
                  <a:gd name="connsiteY6" fmla="*/ 28575 h 342900"/>
                  <a:gd name="connsiteX7" fmla="*/ 1714500 w 1714500"/>
                  <a:gd name="connsiteY7" fmla="*/ 314325 h 342900"/>
                  <a:gd name="connsiteX8" fmla="*/ 1685925 w 1714500"/>
                  <a:gd name="connsiteY8" fmla="*/ 34290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0" h="342900">
                    <a:moveTo>
                      <a:pt x="1685925" y="342900"/>
                    </a:moveTo>
                    <a:lnTo>
                      <a:pt x="28575" y="342900"/>
                    </a:lnTo>
                    <a:cubicBezTo>
                      <a:pt x="12763" y="342900"/>
                      <a:pt x="0" y="330137"/>
                      <a:pt x="0" y="314325"/>
                    </a:cubicBezTo>
                    <a:lnTo>
                      <a:pt x="0" y="28575"/>
                    </a:lnTo>
                    <a:cubicBezTo>
                      <a:pt x="0" y="12763"/>
                      <a:pt x="12763" y="0"/>
                      <a:pt x="28575" y="0"/>
                    </a:cubicBezTo>
                    <a:lnTo>
                      <a:pt x="1685925" y="0"/>
                    </a:lnTo>
                    <a:cubicBezTo>
                      <a:pt x="1701737" y="0"/>
                      <a:pt x="1714500" y="12763"/>
                      <a:pt x="1714500" y="28575"/>
                    </a:cubicBezTo>
                    <a:lnTo>
                      <a:pt x="1714500" y="314325"/>
                    </a:lnTo>
                    <a:cubicBezTo>
                      <a:pt x="1714500" y="330137"/>
                      <a:pt x="1701641" y="342900"/>
                      <a:pt x="1685925" y="342900"/>
                    </a:cubicBezTo>
                    <a:close/>
                  </a:path>
                </a:pathLst>
              </a:custGeom>
              <a:solidFill>
                <a:srgbClr val="F58E34"/>
              </a:solidFill>
              <a:ln w="9525" cap="flat">
                <a:noFill/>
                <a:prstDash val="solid"/>
                <a:miter/>
              </a:ln>
            </p:spPr>
            <p:txBody>
              <a:bodyPr rtlCol="0" anchor="ctr"/>
              <a:lstStyle/>
              <a:p>
                <a:endParaRPr lang="ko-KR" altLang="en-US"/>
              </a:p>
            </p:txBody>
          </p:sp>
          <p:sp>
            <p:nvSpPr>
              <p:cNvPr id="104" name="자유형: 도형 35">
                <a:extLst>
                  <a:ext uri="{FF2B5EF4-FFF2-40B4-BE49-F238E27FC236}">
                    <a16:creationId xmlns:a16="http://schemas.microsoft.com/office/drawing/2014/main" id="{EC1F02C0-7AFA-4176-BC88-4CD1CA95DBB1}"/>
                  </a:ext>
                </a:extLst>
              </p:cNvPr>
              <p:cNvSpPr/>
              <p:nvPr/>
            </p:nvSpPr>
            <p:spPr>
              <a:xfrm>
                <a:off x="2723578" y="3000375"/>
                <a:ext cx="1714500" cy="123825"/>
              </a:xfrm>
              <a:custGeom>
                <a:avLst/>
                <a:gdLst>
                  <a:gd name="connsiteX0" fmla="*/ 0 w 1714500"/>
                  <a:gd name="connsiteY0" fmla="*/ 0 h 123825"/>
                  <a:gd name="connsiteX1" fmla="*/ 0 w 1714500"/>
                  <a:gd name="connsiteY1" fmla="*/ 95250 h 123825"/>
                  <a:gd name="connsiteX2" fmla="*/ 28575 w 1714500"/>
                  <a:gd name="connsiteY2" fmla="*/ 123825 h 123825"/>
                  <a:gd name="connsiteX3" fmla="*/ 1685925 w 1714500"/>
                  <a:gd name="connsiteY3" fmla="*/ 123825 h 123825"/>
                  <a:gd name="connsiteX4" fmla="*/ 1714500 w 1714500"/>
                  <a:gd name="connsiteY4" fmla="*/ 95250 h 123825"/>
                  <a:gd name="connsiteX5" fmla="*/ 1714500 w 1714500"/>
                  <a:gd name="connsiteY5" fmla="*/ 0 h 123825"/>
                  <a:gd name="connsiteX6" fmla="*/ 0 w 1714500"/>
                  <a:gd name="connsiteY6"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500" h="123825">
                    <a:moveTo>
                      <a:pt x="0" y="0"/>
                    </a:moveTo>
                    <a:lnTo>
                      <a:pt x="0" y="95250"/>
                    </a:lnTo>
                    <a:cubicBezTo>
                      <a:pt x="0" y="111062"/>
                      <a:pt x="12763" y="123825"/>
                      <a:pt x="28575" y="123825"/>
                    </a:cubicBezTo>
                    <a:lnTo>
                      <a:pt x="1685925" y="123825"/>
                    </a:lnTo>
                    <a:cubicBezTo>
                      <a:pt x="1701737" y="123825"/>
                      <a:pt x="1714500" y="111062"/>
                      <a:pt x="1714500" y="95250"/>
                    </a:cubicBezTo>
                    <a:lnTo>
                      <a:pt x="1714500" y="0"/>
                    </a:lnTo>
                    <a:lnTo>
                      <a:pt x="0" y="0"/>
                    </a:lnTo>
                    <a:close/>
                  </a:path>
                </a:pathLst>
              </a:custGeom>
              <a:solidFill>
                <a:srgbClr val="C86C24"/>
              </a:solidFill>
              <a:ln w="9525" cap="flat">
                <a:noFill/>
                <a:prstDash val="solid"/>
                <a:miter/>
              </a:ln>
            </p:spPr>
            <p:txBody>
              <a:bodyPr rtlCol="0" anchor="ctr"/>
              <a:lstStyle/>
              <a:p>
                <a:endParaRPr lang="ko-KR" altLang="en-US"/>
              </a:p>
            </p:txBody>
          </p:sp>
          <p:sp>
            <p:nvSpPr>
              <p:cNvPr id="105" name="자유형: 도형 36">
                <a:extLst>
                  <a:ext uri="{FF2B5EF4-FFF2-40B4-BE49-F238E27FC236}">
                    <a16:creationId xmlns:a16="http://schemas.microsoft.com/office/drawing/2014/main" id="{8EA350A5-EB2D-48C3-A328-7670E27A6142}"/>
                  </a:ext>
                </a:extLst>
              </p:cNvPr>
              <p:cNvSpPr/>
              <p:nvPr/>
            </p:nvSpPr>
            <p:spPr>
              <a:xfrm>
                <a:off x="2599753" y="3124200"/>
                <a:ext cx="1714500" cy="342900"/>
              </a:xfrm>
              <a:custGeom>
                <a:avLst/>
                <a:gdLst>
                  <a:gd name="connsiteX0" fmla="*/ 1685925 w 1714500"/>
                  <a:gd name="connsiteY0" fmla="*/ 342900 h 342900"/>
                  <a:gd name="connsiteX1" fmla="*/ 28575 w 1714500"/>
                  <a:gd name="connsiteY1" fmla="*/ 342900 h 342900"/>
                  <a:gd name="connsiteX2" fmla="*/ 0 w 1714500"/>
                  <a:gd name="connsiteY2" fmla="*/ 314325 h 342900"/>
                  <a:gd name="connsiteX3" fmla="*/ 0 w 1714500"/>
                  <a:gd name="connsiteY3" fmla="*/ 28575 h 342900"/>
                  <a:gd name="connsiteX4" fmla="*/ 28575 w 1714500"/>
                  <a:gd name="connsiteY4" fmla="*/ 0 h 342900"/>
                  <a:gd name="connsiteX5" fmla="*/ 1685925 w 1714500"/>
                  <a:gd name="connsiteY5" fmla="*/ 0 h 342900"/>
                  <a:gd name="connsiteX6" fmla="*/ 1714500 w 1714500"/>
                  <a:gd name="connsiteY6" fmla="*/ 28575 h 342900"/>
                  <a:gd name="connsiteX7" fmla="*/ 1714500 w 1714500"/>
                  <a:gd name="connsiteY7" fmla="*/ 314325 h 342900"/>
                  <a:gd name="connsiteX8" fmla="*/ 1685925 w 1714500"/>
                  <a:gd name="connsiteY8" fmla="*/ 34290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0" h="342900">
                    <a:moveTo>
                      <a:pt x="1685925" y="342900"/>
                    </a:moveTo>
                    <a:lnTo>
                      <a:pt x="28575" y="342900"/>
                    </a:lnTo>
                    <a:cubicBezTo>
                      <a:pt x="12763" y="342900"/>
                      <a:pt x="0" y="330137"/>
                      <a:pt x="0" y="314325"/>
                    </a:cubicBezTo>
                    <a:lnTo>
                      <a:pt x="0" y="28575"/>
                    </a:lnTo>
                    <a:cubicBezTo>
                      <a:pt x="0" y="12763"/>
                      <a:pt x="12763" y="0"/>
                      <a:pt x="28575" y="0"/>
                    </a:cubicBezTo>
                    <a:lnTo>
                      <a:pt x="1685925" y="0"/>
                    </a:lnTo>
                    <a:cubicBezTo>
                      <a:pt x="1701737" y="0"/>
                      <a:pt x="1714500" y="12763"/>
                      <a:pt x="1714500" y="28575"/>
                    </a:cubicBezTo>
                    <a:lnTo>
                      <a:pt x="1714500" y="314325"/>
                    </a:lnTo>
                    <a:cubicBezTo>
                      <a:pt x="1714500" y="330137"/>
                      <a:pt x="1701641" y="342900"/>
                      <a:pt x="1685925" y="342900"/>
                    </a:cubicBezTo>
                    <a:close/>
                  </a:path>
                </a:pathLst>
              </a:custGeom>
              <a:solidFill>
                <a:srgbClr val="F58E34"/>
              </a:solidFill>
              <a:ln w="9525" cap="flat">
                <a:noFill/>
                <a:prstDash val="solid"/>
                <a:miter/>
              </a:ln>
            </p:spPr>
            <p:txBody>
              <a:bodyPr rtlCol="0" anchor="ctr"/>
              <a:lstStyle/>
              <a:p>
                <a:endParaRPr lang="ko-KR" altLang="en-US"/>
              </a:p>
            </p:txBody>
          </p:sp>
          <p:sp>
            <p:nvSpPr>
              <p:cNvPr id="106" name="자유형: 도형 37">
                <a:extLst>
                  <a:ext uri="{FF2B5EF4-FFF2-40B4-BE49-F238E27FC236}">
                    <a16:creationId xmlns:a16="http://schemas.microsoft.com/office/drawing/2014/main" id="{0F2491EC-E768-4AC0-9B4F-03CA19DDB209}"/>
                  </a:ext>
                </a:extLst>
              </p:cNvPr>
              <p:cNvSpPr/>
              <p:nvPr/>
            </p:nvSpPr>
            <p:spPr>
              <a:xfrm>
                <a:off x="2599753" y="3343275"/>
                <a:ext cx="1714500" cy="123825"/>
              </a:xfrm>
              <a:custGeom>
                <a:avLst/>
                <a:gdLst>
                  <a:gd name="connsiteX0" fmla="*/ 0 w 1714500"/>
                  <a:gd name="connsiteY0" fmla="*/ 0 h 123825"/>
                  <a:gd name="connsiteX1" fmla="*/ 0 w 1714500"/>
                  <a:gd name="connsiteY1" fmla="*/ 95250 h 123825"/>
                  <a:gd name="connsiteX2" fmla="*/ 28575 w 1714500"/>
                  <a:gd name="connsiteY2" fmla="*/ 123825 h 123825"/>
                  <a:gd name="connsiteX3" fmla="*/ 1685925 w 1714500"/>
                  <a:gd name="connsiteY3" fmla="*/ 123825 h 123825"/>
                  <a:gd name="connsiteX4" fmla="*/ 1714500 w 1714500"/>
                  <a:gd name="connsiteY4" fmla="*/ 95250 h 123825"/>
                  <a:gd name="connsiteX5" fmla="*/ 1714500 w 1714500"/>
                  <a:gd name="connsiteY5" fmla="*/ 0 h 123825"/>
                  <a:gd name="connsiteX6" fmla="*/ 0 w 1714500"/>
                  <a:gd name="connsiteY6"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500" h="123825">
                    <a:moveTo>
                      <a:pt x="0" y="0"/>
                    </a:moveTo>
                    <a:lnTo>
                      <a:pt x="0" y="95250"/>
                    </a:lnTo>
                    <a:cubicBezTo>
                      <a:pt x="0" y="111062"/>
                      <a:pt x="12763" y="123825"/>
                      <a:pt x="28575" y="123825"/>
                    </a:cubicBezTo>
                    <a:lnTo>
                      <a:pt x="1685925" y="123825"/>
                    </a:lnTo>
                    <a:cubicBezTo>
                      <a:pt x="1701737" y="123825"/>
                      <a:pt x="1714500" y="111062"/>
                      <a:pt x="1714500" y="95250"/>
                    </a:cubicBezTo>
                    <a:lnTo>
                      <a:pt x="1714500" y="0"/>
                    </a:lnTo>
                    <a:lnTo>
                      <a:pt x="0" y="0"/>
                    </a:lnTo>
                    <a:close/>
                  </a:path>
                </a:pathLst>
              </a:custGeom>
              <a:solidFill>
                <a:srgbClr val="C86C24"/>
              </a:solidFill>
              <a:ln w="9525" cap="flat">
                <a:noFill/>
                <a:prstDash val="solid"/>
                <a:miter/>
              </a:ln>
            </p:spPr>
            <p:txBody>
              <a:bodyPr rtlCol="0" anchor="ctr"/>
              <a:lstStyle/>
              <a:p>
                <a:endParaRPr lang="ko-KR" altLang="en-US"/>
              </a:p>
            </p:txBody>
          </p:sp>
          <p:sp>
            <p:nvSpPr>
              <p:cNvPr id="107" name="자유형: 도형 38">
                <a:extLst>
                  <a:ext uri="{FF2B5EF4-FFF2-40B4-BE49-F238E27FC236}">
                    <a16:creationId xmlns:a16="http://schemas.microsoft.com/office/drawing/2014/main" id="{5C24719C-375E-4838-A91C-91F58EBDE1DE}"/>
                  </a:ext>
                </a:extLst>
              </p:cNvPr>
              <p:cNvSpPr/>
              <p:nvPr/>
            </p:nvSpPr>
            <p:spPr>
              <a:xfrm>
                <a:off x="2818828" y="3467100"/>
                <a:ext cx="1714500" cy="342900"/>
              </a:xfrm>
              <a:custGeom>
                <a:avLst/>
                <a:gdLst>
                  <a:gd name="connsiteX0" fmla="*/ 1685925 w 1714500"/>
                  <a:gd name="connsiteY0" fmla="*/ 342900 h 342900"/>
                  <a:gd name="connsiteX1" fmla="*/ 28575 w 1714500"/>
                  <a:gd name="connsiteY1" fmla="*/ 342900 h 342900"/>
                  <a:gd name="connsiteX2" fmla="*/ 0 w 1714500"/>
                  <a:gd name="connsiteY2" fmla="*/ 314325 h 342900"/>
                  <a:gd name="connsiteX3" fmla="*/ 0 w 1714500"/>
                  <a:gd name="connsiteY3" fmla="*/ 28575 h 342900"/>
                  <a:gd name="connsiteX4" fmla="*/ 28575 w 1714500"/>
                  <a:gd name="connsiteY4" fmla="*/ 0 h 342900"/>
                  <a:gd name="connsiteX5" fmla="*/ 1685925 w 1714500"/>
                  <a:gd name="connsiteY5" fmla="*/ 0 h 342900"/>
                  <a:gd name="connsiteX6" fmla="*/ 1714500 w 1714500"/>
                  <a:gd name="connsiteY6" fmla="*/ 28575 h 342900"/>
                  <a:gd name="connsiteX7" fmla="*/ 1714500 w 1714500"/>
                  <a:gd name="connsiteY7" fmla="*/ 314325 h 342900"/>
                  <a:gd name="connsiteX8" fmla="*/ 1685925 w 1714500"/>
                  <a:gd name="connsiteY8" fmla="*/ 34290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0" h="342900">
                    <a:moveTo>
                      <a:pt x="1685925" y="342900"/>
                    </a:moveTo>
                    <a:lnTo>
                      <a:pt x="28575" y="342900"/>
                    </a:lnTo>
                    <a:cubicBezTo>
                      <a:pt x="12763" y="342900"/>
                      <a:pt x="0" y="330137"/>
                      <a:pt x="0" y="314325"/>
                    </a:cubicBezTo>
                    <a:lnTo>
                      <a:pt x="0" y="28575"/>
                    </a:lnTo>
                    <a:cubicBezTo>
                      <a:pt x="0" y="12763"/>
                      <a:pt x="12763" y="0"/>
                      <a:pt x="28575" y="0"/>
                    </a:cubicBezTo>
                    <a:lnTo>
                      <a:pt x="1685925" y="0"/>
                    </a:lnTo>
                    <a:cubicBezTo>
                      <a:pt x="1701737" y="0"/>
                      <a:pt x="1714500" y="12763"/>
                      <a:pt x="1714500" y="28575"/>
                    </a:cubicBezTo>
                    <a:lnTo>
                      <a:pt x="1714500" y="314325"/>
                    </a:lnTo>
                    <a:cubicBezTo>
                      <a:pt x="1714500" y="330137"/>
                      <a:pt x="1701641" y="342900"/>
                      <a:pt x="1685925" y="342900"/>
                    </a:cubicBezTo>
                    <a:close/>
                  </a:path>
                </a:pathLst>
              </a:custGeom>
              <a:solidFill>
                <a:srgbClr val="F58E34"/>
              </a:solidFill>
              <a:ln w="9525" cap="flat">
                <a:noFill/>
                <a:prstDash val="solid"/>
                <a:miter/>
              </a:ln>
            </p:spPr>
            <p:txBody>
              <a:bodyPr rtlCol="0" anchor="ctr"/>
              <a:lstStyle/>
              <a:p>
                <a:endParaRPr lang="ko-KR" altLang="en-US"/>
              </a:p>
            </p:txBody>
          </p:sp>
          <p:sp>
            <p:nvSpPr>
              <p:cNvPr id="108" name="자유형: 도형 39">
                <a:extLst>
                  <a:ext uri="{FF2B5EF4-FFF2-40B4-BE49-F238E27FC236}">
                    <a16:creationId xmlns:a16="http://schemas.microsoft.com/office/drawing/2014/main" id="{A107227F-774E-4DAD-B924-C8ECA0198471}"/>
                  </a:ext>
                </a:extLst>
              </p:cNvPr>
              <p:cNvSpPr/>
              <p:nvPr/>
            </p:nvSpPr>
            <p:spPr>
              <a:xfrm>
                <a:off x="2818828" y="3686175"/>
                <a:ext cx="1714500" cy="123825"/>
              </a:xfrm>
              <a:custGeom>
                <a:avLst/>
                <a:gdLst>
                  <a:gd name="connsiteX0" fmla="*/ 0 w 1714500"/>
                  <a:gd name="connsiteY0" fmla="*/ 0 h 123825"/>
                  <a:gd name="connsiteX1" fmla="*/ 0 w 1714500"/>
                  <a:gd name="connsiteY1" fmla="*/ 95250 h 123825"/>
                  <a:gd name="connsiteX2" fmla="*/ 28575 w 1714500"/>
                  <a:gd name="connsiteY2" fmla="*/ 123825 h 123825"/>
                  <a:gd name="connsiteX3" fmla="*/ 1685925 w 1714500"/>
                  <a:gd name="connsiteY3" fmla="*/ 123825 h 123825"/>
                  <a:gd name="connsiteX4" fmla="*/ 1714500 w 1714500"/>
                  <a:gd name="connsiteY4" fmla="*/ 95250 h 123825"/>
                  <a:gd name="connsiteX5" fmla="*/ 1714500 w 1714500"/>
                  <a:gd name="connsiteY5" fmla="*/ 0 h 123825"/>
                  <a:gd name="connsiteX6" fmla="*/ 0 w 1714500"/>
                  <a:gd name="connsiteY6"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500" h="123825">
                    <a:moveTo>
                      <a:pt x="0" y="0"/>
                    </a:moveTo>
                    <a:lnTo>
                      <a:pt x="0" y="95250"/>
                    </a:lnTo>
                    <a:cubicBezTo>
                      <a:pt x="0" y="111062"/>
                      <a:pt x="12763" y="123825"/>
                      <a:pt x="28575" y="123825"/>
                    </a:cubicBezTo>
                    <a:lnTo>
                      <a:pt x="1685925" y="123825"/>
                    </a:lnTo>
                    <a:cubicBezTo>
                      <a:pt x="1701737" y="123825"/>
                      <a:pt x="1714500" y="111062"/>
                      <a:pt x="1714500" y="95250"/>
                    </a:cubicBezTo>
                    <a:lnTo>
                      <a:pt x="1714500" y="0"/>
                    </a:lnTo>
                    <a:lnTo>
                      <a:pt x="0" y="0"/>
                    </a:lnTo>
                    <a:close/>
                  </a:path>
                </a:pathLst>
              </a:custGeom>
              <a:solidFill>
                <a:srgbClr val="C86C24"/>
              </a:solidFill>
              <a:ln w="9525" cap="flat">
                <a:noFill/>
                <a:prstDash val="solid"/>
                <a:miter/>
              </a:ln>
            </p:spPr>
            <p:txBody>
              <a:bodyPr rtlCol="0" anchor="ctr"/>
              <a:lstStyle/>
              <a:p>
                <a:endParaRPr lang="ko-KR" altLang="en-US"/>
              </a:p>
            </p:txBody>
          </p:sp>
          <p:sp>
            <p:nvSpPr>
              <p:cNvPr id="109" name="자유형: 도형 40">
                <a:extLst>
                  <a:ext uri="{FF2B5EF4-FFF2-40B4-BE49-F238E27FC236}">
                    <a16:creationId xmlns:a16="http://schemas.microsoft.com/office/drawing/2014/main" id="{F48F9758-6C42-4EB9-91B2-9BF7E530B485}"/>
                  </a:ext>
                </a:extLst>
              </p:cNvPr>
              <p:cNvSpPr/>
              <p:nvPr/>
            </p:nvSpPr>
            <p:spPr>
              <a:xfrm>
                <a:off x="2656903" y="3800475"/>
                <a:ext cx="1714500" cy="342900"/>
              </a:xfrm>
              <a:custGeom>
                <a:avLst/>
                <a:gdLst>
                  <a:gd name="connsiteX0" fmla="*/ 1685925 w 1714500"/>
                  <a:gd name="connsiteY0" fmla="*/ 342900 h 342900"/>
                  <a:gd name="connsiteX1" fmla="*/ 28575 w 1714500"/>
                  <a:gd name="connsiteY1" fmla="*/ 342900 h 342900"/>
                  <a:gd name="connsiteX2" fmla="*/ 0 w 1714500"/>
                  <a:gd name="connsiteY2" fmla="*/ 314325 h 342900"/>
                  <a:gd name="connsiteX3" fmla="*/ 0 w 1714500"/>
                  <a:gd name="connsiteY3" fmla="*/ 28575 h 342900"/>
                  <a:gd name="connsiteX4" fmla="*/ 28575 w 1714500"/>
                  <a:gd name="connsiteY4" fmla="*/ 0 h 342900"/>
                  <a:gd name="connsiteX5" fmla="*/ 1685925 w 1714500"/>
                  <a:gd name="connsiteY5" fmla="*/ 0 h 342900"/>
                  <a:gd name="connsiteX6" fmla="*/ 1714500 w 1714500"/>
                  <a:gd name="connsiteY6" fmla="*/ 28575 h 342900"/>
                  <a:gd name="connsiteX7" fmla="*/ 1714500 w 1714500"/>
                  <a:gd name="connsiteY7" fmla="*/ 314325 h 342900"/>
                  <a:gd name="connsiteX8" fmla="*/ 1685925 w 1714500"/>
                  <a:gd name="connsiteY8" fmla="*/ 34290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0" h="342900">
                    <a:moveTo>
                      <a:pt x="1685925" y="342900"/>
                    </a:moveTo>
                    <a:lnTo>
                      <a:pt x="28575" y="342900"/>
                    </a:lnTo>
                    <a:cubicBezTo>
                      <a:pt x="12763" y="342900"/>
                      <a:pt x="0" y="330137"/>
                      <a:pt x="0" y="314325"/>
                    </a:cubicBezTo>
                    <a:lnTo>
                      <a:pt x="0" y="28575"/>
                    </a:lnTo>
                    <a:cubicBezTo>
                      <a:pt x="0" y="12763"/>
                      <a:pt x="12763" y="0"/>
                      <a:pt x="28575" y="0"/>
                    </a:cubicBezTo>
                    <a:lnTo>
                      <a:pt x="1685925" y="0"/>
                    </a:lnTo>
                    <a:cubicBezTo>
                      <a:pt x="1701737" y="0"/>
                      <a:pt x="1714500" y="12763"/>
                      <a:pt x="1714500" y="28575"/>
                    </a:cubicBezTo>
                    <a:lnTo>
                      <a:pt x="1714500" y="314325"/>
                    </a:lnTo>
                    <a:cubicBezTo>
                      <a:pt x="1714500" y="330137"/>
                      <a:pt x="1701641" y="342900"/>
                      <a:pt x="1685925" y="342900"/>
                    </a:cubicBezTo>
                    <a:close/>
                  </a:path>
                </a:pathLst>
              </a:custGeom>
              <a:solidFill>
                <a:srgbClr val="F58E34"/>
              </a:solidFill>
              <a:ln w="9525" cap="flat">
                <a:noFill/>
                <a:prstDash val="solid"/>
                <a:miter/>
              </a:ln>
            </p:spPr>
            <p:txBody>
              <a:bodyPr rtlCol="0" anchor="ctr"/>
              <a:lstStyle/>
              <a:p>
                <a:endParaRPr lang="ko-KR" altLang="en-US"/>
              </a:p>
            </p:txBody>
          </p:sp>
          <p:sp>
            <p:nvSpPr>
              <p:cNvPr id="110" name="자유형: 도형 41">
                <a:extLst>
                  <a:ext uri="{FF2B5EF4-FFF2-40B4-BE49-F238E27FC236}">
                    <a16:creationId xmlns:a16="http://schemas.microsoft.com/office/drawing/2014/main" id="{AB09DB7C-8891-4ADB-827D-485B4B86D9D1}"/>
                  </a:ext>
                </a:extLst>
              </p:cNvPr>
              <p:cNvSpPr/>
              <p:nvPr/>
            </p:nvSpPr>
            <p:spPr>
              <a:xfrm>
                <a:off x="2656903" y="4019550"/>
                <a:ext cx="1714500" cy="123825"/>
              </a:xfrm>
              <a:custGeom>
                <a:avLst/>
                <a:gdLst>
                  <a:gd name="connsiteX0" fmla="*/ 0 w 1714500"/>
                  <a:gd name="connsiteY0" fmla="*/ 0 h 123825"/>
                  <a:gd name="connsiteX1" fmla="*/ 0 w 1714500"/>
                  <a:gd name="connsiteY1" fmla="*/ 95250 h 123825"/>
                  <a:gd name="connsiteX2" fmla="*/ 28575 w 1714500"/>
                  <a:gd name="connsiteY2" fmla="*/ 123825 h 123825"/>
                  <a:gd name="connsiteX3" fmla="*/ 1685925 w 1714500"/>
                  <a:gd name="connsiteY3" fmla="*/ 123825 h 123825"/>
                  <a:gd name="connsiteX4" fmla="*/ 1714500 w 1714500"/>
                  <a:gd name="connsiteY4" fmla="*/ 95250 h 123825"/>
                  <a:gd name="connsiteX5" fmla="*/ 1714500 w 1714500"/>
                  <a:gd name="connsiteY5" fmla="*/ 0 h 123825"/>
                  <a:gd name="connsiteX6" fmla="*/ 0 w 1714500"/>
                  <a:gd name="connsiteY6"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500" h="123825">
                    <a:moveTo>
                      <a:pt x="0" y="0"/>
                    </a:moveTo>
                    <a:lnTo>
                      <a:pt x="0" y="95250"/>
                    </a:lnTo>
                    <a:cubicBezTo>
                      <a:pt x="0" y="111062"/>
                      <a:pt x="12763" y="123825"/>
                      <a:pt x="28575" y="123825"/>
                    </a:cubicBezTo>
                    <a:lnTo>
                      <a:pt x="1685925" y="123825"/>
                    </a:lnTo>
                    <a:cubicBezTo>
                      <a:pt x="1701737" y="123825"/>
                      <a:pt x="1714500" y="111062"/>
                      <a:pt x="1714500" y="95250"/>
                    </a:cubicBezTo>
                    <a:lnTo>
                      <a:pt x="1714500" y="0"/>
                    </a:lnTo>
                    <a:lnTo>
                      <a:pt x="0" y="0"/>
                    </a:lnTo>
                    <a:close/>
                  </a:path>
                </a:pathLst>
              </a:custGeom>
              <a:solidFill>
                <a:srgbClr val="C86C24"/>
              </a:solidFill>
              <a:ln w="9525" cap="flat">
                <a:noFill/>
                <a:prstDash val="solid"/>
                <a:miter/>
              </a:ln>
            </p:spPr>
            <p:txBody>
              <a:bodyPr rtlCol="0" anchor="ctr"/>
              <a:lstStyle/>
              <a:p>
                <a:endParaRPr lang="ko-KR" altLang="en-US"/>
              </a:p>
            </p:txBody>
          </p:sp>
          <p:sp>
            <p:nvSpPr>
              <p:cNvPr id="111" name="자유형: 도형 42">
                <a:extLst>
                  <a:ext uri="{FF2B5EF4-FFF2-40B4-BE49-F238E27FC236}">
                    <a16:creationId xmlns:a16="http://schemas.microsoft.com/office/drawing/2014/main" id="{41210EB7-EA49-42CF-A246-AE841DD737B7}"/>
                  </a:ext>
                </a:extLst>
              </p:cNvPr>
              <p:cNvSpPr/>
              <p:nvPr/>
            </p:nvSpPr>
            <p:spPr>
              <a:xfrm>
                <a:off x="2818828" y="4124325"/>
                <a:ext cx="1714500" cy="342900"/>
              </a:xfrm>
              <a:custGeom>
                <a:avLst/>
                <a:gdLst>
                  <a:gd name="connsiteX0" fmla="*/ 1685925 w 1714500"/>
                  <a:gd name="connsiteY0" fmla="*/ 342900 h 342900"/>
                  <a:gd name="connsiteX1" fmla="*/ 28575 w 1714500"/>
                  <a:gd name="connsiteY1" fmla="*/ 342900 h 342900"/>
                  <a:gd name="connsiteX2" fmla="*/ 0 w 1714500"/>
                  <a:gd name="connsiteY2" fmla="*/ 314325 h 342900"/>
                  <a:gd name="connsiteX3" fmla="*/ 0 w 1714500"/>
                  <a:gd name="connsiteY3" fmla="*/ 28575 h 342900"/>
                  <a:gd name="connsiteX4" fmla="*/ 28575 w 1714500"/>
                  <a:gd name="connsiteY4" fmla="*/ 0 h 342900"/>
                  <a:gd name="connsiteX5" fmla="*/ 1685925 w 1714500"/>
                  <a:gd name="connsiteY5" fmla="*/ 0 h 342900"/>
                  <a:gd name="connsiteX6" fmla="*/ 1714500 w 1714500"/>
                  <a:gd name="connsiteY6" fmla="*/ 28575 h 342900"/>
                  <a:gd name="connsiteX7" fmla="*/ 1714500 w 1714500"/>
                  <a:gd name="connsiteY7" fmla="*/ 314325 h 342900"/>
                  <a:gd name="connsiteX8" fmla="*/ 1685925 w 1714500"/>
                  <a:gd name="connsiteY8" fmla="*/ 34290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4500" h="342900">
                    <a:moveTo>
                      <a:pt x="1685925" y="342900"/>
                    </a:moveTo>
                    <a:lnTo>
                      <a:pt x="28575" y="342900"/>
                    </a:lnTo>
                    <a:cubicBezTo>
                      <a:pt x="12763" y="342900"/>
                      <a:pt x="0" y="330137"/>
                      <a:pt x="0" y="314325"/>
                    </a:cubicBezTo>
                    <a:lnTo>
                      <a:pt x="0" y="28575"/>
                    </a:lnTo>
                    <a:cubicBezTo>
                      <a:pt x="0" y="12763"/>
                      <a:pt x="12763" y="0"/>
                      <a:pt x="28575" y="0"/>
                    </a:cubicBezTo>
                    <a:lnTo>
                      <a:pt x="1685925" y="0"/>
                    </a:lnTo>
                    <a:cubicBezTo>
                      <a:pt x="1701737" y="0"/>
                      <a:pt x="1714500" y="12763"/>
                      <a:pt x="1714500" y="28575"/>
                    </a:cubicBezTo>
                    <a:lnTo>
                      <a:pt x="1714500" y="314325"/>
                    </a:lnTo>
                    <a:cubicBezTo>
                      <a:pt x="1714500" y="330137"/>
                      <a:pt x="1701641" y="342900"/>
                      <a:pt x="1685925" y="342900"/>
                    </a:cubicBezTo>
                    <a:close/>
                  </a:path>
                </a:pathLst>
              </a:custGeom>
              <a:solidFill>
                <a:srgbClr val="F58E34"/>
              </a:solidFill>
              <a:ln w="9525" cap="flat">
                <a:noFill/>
                <a:prstDash val="solid"/>
                <a:miter/>
              </a:ln>
            </p:spPr>
            <p:txBody>
              <a:bodyPr rtlCol="0" anchor="ctr"/>
              <a:lstStyle/>
              <a:p>
                <a:endParaRPr lang="ko-KR" altLang="en-US"/>
              </a:p>
            </p:txBody>
          </p:sp>
          <p:sp>
            <p:nvSpPr>
              <p:cNvPr id="112" name="자유형: 도형 43">
                <a:extLst>
                  <a:ext uri="{FF2B5EF4-FFF2-40B4-BE49-F238E27FC236}">
                    <a16:creationId xmlns:a16="http://schemas.microsoft.com/office/drawing/2014/main" id="{2461AED5-713E-41CD-9A27-1E37163520F2}"/>
                  </a:ext>
                </a:extLst>
              </p:cNvPr>
              <p:cNvSpPr/>
              <p:nvPr/>
            </p:nvSpPr>
            <p:spPr>
              <a:xfrm>
                <a:off x="2818828" y="4343400"/>
                <a:ext cx="1714500" cy="123825"/>
              </a:xfrm>
              <a:custGeom>
                <a:avLst/>
                <a:gdLst>
                  <a:gd name="connsiteX0" fmla="*/ 0 w 1714500"/>
                  <a:gd name="connsiteY0" fmla="*/ 0 h 123825"/>
                  <a:gd name="connsiteX1" fmla="*/ 0 w 1714500"/>
                  <a:gd name="connsiteY1" fmla="*/ 95250 h 123825"/>
                  <a:gd name="connsiteX2" fmla="*/ 28575 w 1714500"/>
                  <a:gd name="connsiteY2" fmla="*/ 123825 h 123825"/>
                  <a:gd name="connsiteX3" fmla="*/ 1685925 w 1714500"/>
                  <a:gd name="connsiteY3" fmla="*/ 123825 h 123825"/>
                  <a:gd name="connsiteX4" fmla="*/ 1714500 w 1714500"/>
                  <a:gd name="connsiteY4" fmla="*/ 95250 h 123825"/>
                  <a:gd name="connsiteX5" fmla="*/ 1714500 w 1714500"/>
                  <a:gd name="connsiteY5" fmla="*/ 0 h 123825"/>
                  <a:gd name="connsiteX6" fmla="*/ 0 w 1714500"/>
                  <a:gd name="connsiteY6"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500" h="123825">
                    <a:moveTo>
                      <a:pt x="0" y="0"/>
                    </a:moveTo>
                    <a:lnTo>
                      <a:pt x="0" y="95250"/>
                    </a:lnTo>
                    <a:cubicBezTo>
                      <a:pt x="0" y="111062"/>
                      <a:pt x="12763" y="123825"/>
                      <a:pt x="28575" y="123825"/>
                    </a:cubicBezTo>
                    <a:lnTo>
                      <a:pt x="1685925" y="123825"/>
                    </a:lnTo>
                    <a:cubicBezTo>
                      <a:pt x="1701737" y="123825"/>
                      <a:pt x="1714500" y="111062"/>
                      <a:pt x="1714500" y="95250"/>
                    </a:cubicBezTo>
                    <a:lnTo>
                      <a:pt x="1714500" y="0"/>
                    </a:lnTo>
                    <a:lnTo>
                      <a:pt x="0" y="0"/>
                    </a:lnTo>
                    <a:close/>
                  </a:path>
                </a:pathLst>
              </a:custGeom>
              <a:solidFill>
                <a:srgbClr val="C86C24"/>
              </a:solidFill>
              <a:ln w="9525" cap="flat">
                <a:noFill/>
                <a:prstDash val="solid"/>
                <a:miter/>
              </a:ln>
            </p:spPr>
            <p:txBody>
              <a:bodyPr rtlCol="0" anchor="ctr"/>
              <a:lstStyle/>
              <a:p>
                <a:endParaRPr lang="ko-KR" altLang="en-US"/>
              </a:p>
            </p:txBody>
          </p:sp>
          <p:sp>
            <p:nvSpPr>
              <p:cNvPr id="113" name="자유형: 도형 44">
                <a:extLst>
                  <a:ext uri="{FF2B5EF4-FFF2-40B4-BE49-F238E27FC236}">
                    <a16:creationId xmlns:a16="http://schemas.microsoft.com/office/drawing/2014/main" id="{E2703B1C-C955-4D5C-A380-84CD33401846}"/>
                  </a:ext>
                </a:extLst>
              </p:cNvPr>
              <p:cNvSpPr/>
              <p:nvPr/>
            </p:nvSpPr>
            <p:spPr>
              <a:xfrm>
                <a:off x="1924072" y="3234491"/>
                <a:ext cx="6357439" cy="2290068"/>
              </a:xfrm>
              <a:custGeom>
                <a:avLst/>
                <a:gdLst>
                  <a:gd name="connsiteX0" fmla="*/ 4745047 w 6357439"/>
                  <a:gd name="connsiteY0" fmla="*/ 33726 h 2290068"/>
                  <a:gd name="connsiteX1" fmla="*/ 5102616 w 6357439"/>
                  <a:gd name="connsiteY1" fmla="*/ 7057 h 2290068"/>
                  <a:gd name="connsiteX2" fmla="*/ 5844899 w 6357439"/>
                  <a:gd name="connsiteY2" fmla="*/ 135454 h 2290068"/>
                  <a:gd name="connsiteX3" fmla="*/ 6352391 w 6357439"/>
                  <a:gd name="connsiteY3" fmla="*/ 291664 h 2290068"/>
                  <a:gd name="connsiteX4" fmla="*/ 6357439 w 6357439"/>
                  <a:gd name="connsiteY4" fmla="*/ 1707555 h 2290068"/>
                  <a:gd name="connsiteX5" fmla="*/ 2400659 w 6357439"/>
                  <a:gd name="connsiteY5" fmla="*/ 2283246 h 2290068"/>
                  <a:gd name="connsiteX6" fmla="*/ 1892691 w 6357439"/>
                  <a:gd name="connsiteY6" fmla="*/ 2183900 h 2290068"/>
                  <a:gd name="connsiteX7" fmla="*/ 600624 w 6357439"/>
                  <a:gd name="connsiteY7" fmla="*/ 1496862 h 2290068"/>
                  <a:gd name="connsiteX8" fmla="*/ 35411 w 6357439"/>
                  <a:gd name="connsiteY8" fmla="*/ 1167583 h 2290068"/>
                  <a:gd name="connsiteX9" fmla="*/ 454 w 6357439"/>
                  <a:gd name="connsiteY9" fmla="*/ 1107194 h 2290068"/>
                  <a:gd name="connsiteX10" fmla="*/ 210861 w 6357439"/>
                  <a:gd name="connsiteY10" fmla="*/ 852019 h 2290068"/>
                  <a:gd name="connsiteX11" fmla="*/ 564715 w 6357439"/>
                  <a:gd name="connsiteY11" fmla="*/ 845352 h 2290068"/>
                  <a:gd name="connsiteX12" fmla="*/ 1017724 w 6357439"/>
                  <a:gd name="connsiteY12" fmla="*/ 917551 h 2290068"/>
                  <a:gd name="connsiteX13" fmla="*/ 1863163 w 6357439"/>
                  <a:gd name="connsiteY13" fmla="*/ 1151104 h 2290068"/>
                  <a:gd name="connsiteX14" fmla="*/ 2326173 w 6357439"/>
                  <a:gd name="connsiteY14" fmla="*/ 1206349 h 2290068"/>
                  <a:gd name="connsiteX15" fmla="*/ 2882052 w 6357439"/>
                  <a:gd name="connsiteY15" fmla="*/ 1164535 h 2290068"/>
                  <a:gd name="connsiteX16" fmla="*/ 2917200 w 6357439"/>
                  <a:gd name="connsiteY16" fmla="*/ 1155105 h 2290068"/>
                  <a:gd name="connsiteX17" fmla="*/ 2902817 w 6357439"/>
                  <a:gd name="connsiteY17" fmla="*/ 1123101 h 2290068"/>
                  <a:gd name="connsiteX18" fmla="*/ 2842714 w 6357439"/>
                  <a:gd name="connsiteY18" fmla="*/ 980416 h 2290068"/>
                  <a:gd name="connsiteX19" fmla="*/ 3011878 w 6357439"/>
                  <a:gd name="connsiteY19" fmla="*/ 731909 h 2290068"/>
                  <a:gd name="connsiteX20" fmla="*/ 4745047 w 6357439"/>
                  <a:gd name="connsiteY20" fmla="*/ 33726 h 2290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357439" h="2290068">
                    <a:moveTo>
                      <a:pt x="4745047" y="33726"/>
                    </a:moveTo>
                    <a:cubicBezTo>
                      <a:pt x="4861633" y="-8183"/>
                      <a:pt x="4983077" y="-3040"/>
                      <a:pt x="5102616" y="7057"/>
                    </a:cubicBezTo>
                    <a:cubicBezTo>
                      <a:pt x="5353504" y="28202"/>
                      <a:pt x="5600487" y="74684"/>
                      <a:pt x="5844899" y="135454"/>
                    </a:cubicBezTo>
                    <a:cubicBezTo>
                      <a:pt x="6017016" y="178221"/>
                      <a:pt x="6185703" y="231466"/>
                      <a:pt x="6352391" y="291664"/>
                    </a:cubicBezTo>
                    <a:cubicBezTo>
                      <a:pt x="6352582" y="689904"/>
                      <a:pt x="6352582" y="1328079"/>
                      <a:pt x="6357439" y="1707555"/>
                    </a:cubicBezTo>
                    <a:cubicBezTo>
                      <a:pt x="6138936" y="1742607"/>
                      <a:pt x="2649547" y="2248956"/>
                      <a:pt x="2400659" y="2283246"/>
                    </a:cubicBezTo>
                    <a:cubicBezTo>
                      <a:pt x="2215683" y="2308773"/>
                      <a:pt x="2053854" y="2259814"/>
                      <a:pt x="1892691" y="2183900"/>
                    </a:cubicBezTo>
                    <a:cubicBezTo>
                      <a:pt x="1450921" y="1975684"/>
                      <a:pt x="1025058" y="1737559"/>
                      <a:pt x="600624" y="1496862"/>
                    </a:cubicBezTo>
                    <a:cubicBezTo>
                      <a:pt x="596719" y="1453142"/>
                      <a:pt x="46460" y="1170916"/>
                      <a:pt x="35411" y="1167583"/>
                    </a:cubicBezTo>
                    <a:cubicBezTo>
                      <a:pt x="4169" y="1158819"/>
                      <a:pt x="1978" y="1133007"/>
                      <a:pt x="454" y="1107194"/>
                    </a:cubicBezTo>
                    <a:cubicBezTo>
                      <a:pt x="-6880" y="984322"/>
                      <a:pt x="75130" y="885261"/>
                      <a:pt x="210861" y="852019"/>
                    </a:cubicBezTo>
                    <a:cubicBezTo>
                      <a:pt x="328400" y="823254"/>
                      <a:pt x="446510" y="829445"/>
                      <a:pt x="564715" y="845352"/>
                    </a:cubicBezTo>
                    <a:cubicBezTo>
                      <a:pt x="607006" y="850972"/>
                      <a:pt x="946477" y="898787"/>
                      <a:pt x="1017724" y="917551"/>
                    </a:cubicBezTo>
                    <a:cubicBezTo>
                      <a:pt x="1280709" y="980511"/>
                      <a:pt x="1842589" y="1143008"/>
                      <a:pt x="1863163" y="1151104"/>
                    </a:cubicBezTo>
                    <a:cubicBezTo>
                      <a:pt x="2075856" y="1242259"/>
                      <a:pt x="2171106" y="1223209"/>
                      <a:pt x="2326173" y="1206349"/>
                    </a:cubicBezTo>
                    <a:cubicBezTo>
                      <a:pt x="2382657" y="1199301"/>
                      <a:pt x="2800042" y="1172345"/>
                      <a:pt x="2882052" y="1164535"/>
                    </a:cubicBezTo>
                    <a:cubicBezTo>
                      <a:pt x="2894340" y="1163392"/>
                      <a:pt x="2910437" y="1167297"/>
                      <a:pt x="2917200" y="1155105"/>
                    </a:cubicBezTo>
                    <a:cubicBezTo>
                      <a:pt x="2924534" y="1141770"/>
                      <a:pt x="2909961" y="1132626"/>
                      <a:pt x="2902817" y="1123101"/>
                    </a:cubicBezTo>
                    <a:cubicBezTo>
                      <a:pt x="2870718" y="1080429"/>
                      <a:pt x="2846048" y="1033375"/>
                      <a:pt x="2842714" y="980416"/>
                    </a:cubicBezTo>
                    <a:cubicBezTo>
                      <a:pt x="2857002" y="813634"/>
                      <a:pt x="2951680" y="760579"/>
                      <a:pt x="3011878" y="731909"/>
                    </a:cubicBezTo>
                    <a:cubicBezTo>
                      <a:pt x="3128940" y="676093"/>
                      <a:pt x="4660180" y="64207"/>
                      <a:pt x="4745047" y="33726"/>
                    </a:cubicBezTo>
                    <a:close/>
                  </a:path>
                </a:pathLst>
              </a:custGeom>
              <a:solidFill>
                <a:schemeClr val="accent3"/>
              </a:solidFill>
              <a:ln w="9525" cap="flat">
                <a:noFill/>
                <a:prstDash val="solid"/>
                <a:miter/>
              </a:ln>
            </p:spPr>
            <p:txBody>
              <a:bodyPr rtlCol="0" anchor="ctr"/>
              <a:lstStyle/>
              <a:p>
                <a:endParaRPr lang="ko-KR" altLang="en-US"/>
              </a:p>
            </p:txBody>
          </p:sp>
          <p:sp>
            <p:nvSpPr>
              <p:cNvPr id="114" name="자유형: 도형 45">
                <a:extLst>
                  <a:ext uri="{FF2B5EF4-FFF2-40B4-BE49-F238E27FC236}">
                    <a16:creationId xmlns:a16="http://schemas.microsoft.com/office/drawing/2014/main" id="{EAAA0BEC-4403-43FA-8C15-5F44C576A7E8}"/>
                  </a:ext>
                </a:extLst>
              </p:cNvPr>
              <p:cNvSpPr/>
              <p:nvPr/>
            </p:nvSpPr>
            <p:spPr>
              <a:xfrm>
                <a:off x="8276367" y="3389747"/>
                <a:ext cx="494443" cy="2174219"/>
              </a:xfrm>
              <a:custGeom>
                <a:avLst/>
                <a:gdLst>
                  <a:gd name="connsiteX0" fmla="*/ 494443 w 494443"/>
                  <a:gd name="connsiteY0" fmla="*/ 1247 h 2174219"/>
                  <a:gd name="connsiteX1" fmla="*/ 491681 w 494443"/>
                  <a:gd name="connsiteY1" fmla="*/ 2123513 h 2174219"/>
                  <a:gd name="connsiteX2" fmla="*/ 443389 w 494443"/>
                  <a:gd name="connsiteY2" fmla="*/ 2171042 h 2174219"/>
                  <a:gd name="connsiteX3" fmla="*/ 58103 w 494443"/>
                  <a:gd name="connsiteY3" fmla="*/ 2172567 h 2174219"/>
                  <a:gd name="connsiteX4" fmla="*/ 6954 w 494443"/>
                  <a:gd name="connsiteY4" fmla="*/ 2122656 h 2174219"/>
                  <a:gd name="connsiteX5" fmla="*/ 0 w 494443"/>
                  <a:gd name="connsiteY5" fmla="*/ 136217 h 2174219"/>
                  <a:gd name="connsiteX6" fmla="*/ 7049 w 494443"/>
                  <a:gd name="connsiteY6" fmla="*/ 43443 h 2174219"/>
                  <a:gd name="connsiteX7" fmla="*/ 49721 w 494443"/>
                  <a:gd name="connsiteY7" fmla="*/ 9 h 2174219"/>
                  <a:gd name="connsiteX8" fmla="*/ 494443 w 494443"/>
                  <a:gd name="connsiteY8" fmla="*/ 1247 h 2174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4443" h="2174219">
                    <a:moveTo>
                      <a:pt x="494443" y="1247"/>
                    </a:moveTo>
                    <a:cubicBezTo>
                      <a:pt x="493490" y="20202"/>
                      <a:pt x="491586" y="1435046"/>
                      <a:pt x="491681" y="2123513"/>
                    </a:cubicBezTo>
                    <a:cubicBezTo>
                      <a:pt x="491681" y="2193331"/>
                      <a:pt x="477298" y="2170566"/>
                      <a:pt x="443389" y="2171042"/>
                    </a:cubicBezTo>
                    <a:cubicBezTo>
                      <a:pt x="314992" y="2172852"/>
                      <a:pt x="186500" y="2170376"/>
                      <a:pt x="58103" y="2172567"/>
                    </a:cubicBezTo>
                    <a:cubicBezTo>
                      <a:pt x="19336" y="2173233"/>
                      <a:pt x="6668" y="2163137"/>
                      <a:pt x="6954" y="2122656"/>
                    </a:cubicBezTo>
                    <a:cubicBezTo>
                      <a:pt x="8097" y="1932536"/>
                      <a:pt x="13050" y="171650"/>
                      <a:pt x="0" y="136217"/>
                    </a:cubicBezTo>
                    <a:cubicBezTo>
                      <a:pt x="15907" y="106403"/>
                      <a:pt x="7620" y="74209"/>
                      <a:pt x="7049" y="43443"/>
                    </a:cubicBezTo>
                    <a:cubicBezTo>
                      <a:pt x="6478" y="11058"/>
                      <a:pt x="16003" y="-372"/>
                      <a:pt x="49721" y="9"/>
                    </a:cubicBezTo>
                    <a:cubicBezTo>
                      <a:pt x="197930" y="1819"/>
                      <a:pt x="346139" y="1152"/>
                      <a:pt x="494443" y="1247"/>
                    </a:cubicBezTo>
                    <a:close/>
                  </a:path>
                </a:pathLst>
              </a:custGeom>
              <a:solidFill>
                <a:srgbClr val="97DCF0"/>
              </a:solidFill>
              <a:ln w="9525" cap="flat">
                <a:noFill/>
                <a:prstDash val="solid"/>
                <a:miter/>
              </a:ln>
            </p:spPr>
            <p:txBody>
              <a:bodyPr rtlCol="0" anchor="ctr"/>
              <a:lstStyle/>
              <a:p>
                <a:endParaRPr lang="ko-KR" altLang="en-US"/>
              </a:p>
            </p:txBody>
          </p:sp>
          <p:sp>
            <p:nvSpPr>
              <p:cNvPr id="115" name="자유형: 도형 46">
                <a:extLst>
                  <a:ext uri="{FF2B5EF4-FFF2-40B4-BE49-F238E27FC236}">
                    <a16:creationId xmlns:a16="http://schemas.microsoft.com/office/drawing/2014/main" id="{2ED812DB-8A7D-4052-814D-5168E20E4263}"/>
                  </a:ext>
                </a:extLst>
              </p:cNvPr>
              <p:cNvSpPr/>
              <p:nvPr/>
            </p:nvSpPr>
            <p:spPr>
              <a:xfrm>
                <a:off x="1959483" y="4292207"/>
                <a:ext cx="647386" cy="439146"/>
              </a:xfrm>
              <a:custGeom>
                <a:avLst/>
                <a:gdLst>
                  <a:gd name="connsiteX0" fmla="*/ 0 w 647386"/>
                  <a:gd name="connsiteY0" fmla="*/ 109867 h 439146"/>
                  <a:gd name="connsiteX1" fmla="*/ 327851 w 647386"/>
                  <a:gd name="connsiteY1" fmla="*/ 24713 h 439146"/>
                  <a:gd name="connsiteX2" fmla="*/ 632841 w 647386"/>
                  <a:gd name="connsiteY2" fmla="*/ 210641 h 439146"/>
                  <a:gd name="connsiteX3" fmla="*/ 641223 w 647386"/>
                  <a:gd name="connsiteY3" fmla="*/ 261029 h 439146"/>
                  <a:gd name="connsiteX4" fmla="*/ 565118 w 647386"/>
                  <a:gd name="connsiteY4" fmla="*/ 439146 h 439146"/>
                  <a:gd name="connsiteX5" fmla="*/ 0 w 647386"/>
                  <a:gd name="connsiteY5" fmla="*/ 109867 h 43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386" h="439146">
                    <a:moveTo>
                      <a:pt x="0" y="109867"/>
                    </a:moveTo>
                    <a:cubicBezTo>
                      <a:pt x="88868" y="-9100"/>
                      <a:pt x="188023" y="-21007"/>
                      <a:pt x="327851" y="24713"/>
                    </a:cubicBezTo>
                    <a:cubicBezTo>
                      <a:pt x="443484" y="62432"/>
                      <a:pt x="538353" y="136727"/>
                      <a:pt x="632841" y="210641"/>
                    </a:cubicBezTo>
                    <a:cubicBezTo>
                      <a:pt x="651701" y="225405"/>
                      <a:pt x="649605" y="241788"/>
                      <a:pt x="641223" y="261029"/>
                    </a:cubicBezTo>
                    <a:cubicBezTo>
                      <a:pt x="615505" y="320274"/>
                      <a:pt x="590455" y="379805"/>
                      <a:pt x="565118" y="439146"/>
                    </a:cubicBezTo>
                    <a:cubicBezTo>
                      <a:pt x="374809" y="332847"/>
                      <a:pt x="184595" y="226072"/>
                      <a:pt x="0" y="109867"/>
                    </a:cubicBezTo>
                    <a:close/>
                  </a:path>
                </a:pathLst>
              </a:custGeom>
              <a:solidFill>
                <a:srgbClr val="F7BC8F"/>
              </a:solidFill>
              <a:ln w="9525" cap="flat">
                <a:noFill/>
                <a:prstDash val="solid"/>
                <a:miter/>
              </a:ln>
            </p:spPr>
            <p:txBody>
              <a:bodyPr rtlCol="0" anchor="ctr"/>
              <a:lstStyle/>
              <a:p>
                <a:endParaRPr lang="ko-KR" altLang="en-US"/>
              </a:p>
            </p:txBody>
          </p:sp>
          <p:sp>
            <p:nvSpPr>
              <p:cNvPr id="116" name="자유형: 도형 47">
                <a:extLst>
                  <a:ext uri="{FF2B5EF4-FFF2-40B4-BE49-F238E27FC236}">
                    <a16:creationId xmlns:a16="http://schemas.microsoft.com/office/drawing/2014/main" id="{64E075BE-9819-43E3-8ADA-CF1BCE8E0889}"/>
                  </a:ext>
                </a:extLst>
              </p:cNvPr>
              <p:cNvSpPr/>
              <p:nvPr/>
            </p:nvSpPr>
            <p:spPr>
              <a:xfrm>
                <a:off x="4901565" y="4123234"/>
                <a:ext cx="2394013" cy="468016"/>
              </a:xfrm>
              <a:custGeom>
                <a:avLst/>
                <a:gdLst>
                  <a:gd name="connsiteX0" fmla="*/ 2394014 w 2394013"/>
                  <a:gd name="connsiteY0" fmla="*/ 70909 h 468016"/>
                  <a:gd name="connsiteX1" fmla="*/ 2119694 w 2394013"/>
                  <a:gd name="connsiteY1" fmla="*/ 169112 h 468016"/>
                  <a:gd name="connsiteX2" fmla="*/ 1546574 w 2394013"/>
                  <a:gd name="connsiteY2" fmla="*/ 335513 h 468016"/>
                  <a:gd name="connsiteX3" fmla="*/ 956977 w 2394013"/>
                  <a:gd name="connsiteY3" fmla="*/ 445717 h 468016"/>
                  <a:gd name="connsiteX4" fmla="*/ 631031 w 2394013"/>
                  <a:gd name="connsiteY4" fmla="*/ 466577 h 468016"/>
                  <a:gd name="connsiteX5" fmla="*/ 79343 w 2394013"/>
                  <a:gd name="connsiteY5" fmla="*/ 353230 h 468016"/>
                  <a:gd name="connsiteX6" fmla="*/ 54007 w 2394013"/>
                  <a:gd name="connsiteY6" fmla="*/ 339990 h 468016"/>
                  <a:gd name="connsiteX7" fmla="*/ 0 w 2394013"/>
                  <a:gd name="connsiteY7" fmla="*/ 301985 h 468016"/>
                  <a:gd name="connsiteX8" fmla="*/ 161449 w 2394013"/>
                  <a:gd name="connsiteY8" fmla="*/ 344086 h 468016"/>
                  <a:gd name="connsiteX9" fmla="*/ 634460 w 2394013"/>
                  <a:gd name="connsiteY9" fmla="*/ 308176 h 468016"/>
                  <a:gd name="connsiteX10" fmla="*/ 1129856 w 2394013"/>
                  <a:gd name="connsiteY10" fmla="*/ 161587 h 468016"/>
                  <a:gd name="connsiteX11" fmla="*/ 1504664 w 2394013"/>
                  <a:gd name="connsiteY11" fmla="*/ 44715 h 468016"/>
                  <a:gd name="connsiteX12" fmla="*/ 1785652 w 2394013"/>
                  <a:gd name="connsiteY12" fmla="*/ 8806 h 468016"/>
                  <a:gd name="connsiteX13" fmla="*/ 2084546 w 2394013"/>
                  <a:gd name="connsiteY13" fmla="*/ 1757 h 468016"/>
                  <a:gd name="connsiteX14" fmla="*/ 2358962 w 2394013"/>
                  <a:gd name="connsiteY14" fmla="*/ 47858 h 468016"/>
                  <a:gd name="connsiteX15" fmla="*/ 2394014 w 2394013"/>
                  <a:gd name="connsiteY15" fmla="*/ 70909 h 468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94013" h="468016">
                    <a:moveTo>
                      <a:pt x="2394014" y="70909"/>
                    </a:moveTo>
                    <a:cubicBezTo>
                      <a:pt x="2299907" y="104818"/>
                      <a:pt x="2210753" y="139965"/>
                      <a:pt x="2119694" y="169112"/>
                    </a:cubicBezTo>
                    <a:cubicBezTo>
                      <a:pt x="1930241" y="229881"/>
                      <a:pt x="1739932" y="287793"/>
                      <a:pt x="1546574" y="335513"/>
                    </a:cubicBezTo>
                    <a:cubicBezTo>
                      <a:pt x="1352074" y="383519"/>
                      <a:pt x="1155668" y="422762"/>
                      <a:pt x="956977" y="445717"/>
                    </a:cubicBezTo>
                    <a:cubicBezTo>
                      <a:pt x="849249" y="458195"/>
                      <a:pt x="740092" y="472673"/>
                      <a:pt x="631031" y="466577"/>
                    </a:cubicBezTo>
                    <a:cubicBezTo>
                      <a:pt x="441865" y="455909"/>
                      <a:pt x="251460" y="447908"/>
                      <a:pt x="79343" y="353230"/>
                    </a:cubicBezTo>
                    <a:cubicBezTo>
                      <a:pt x="71056" y="348658"/>
                      <a:pt x="62103" y="344943"/>
                      <a:pt x="54007" y="339990"/>
                    </a:cubicBezTo>
                    <a:cubicBezTo>
                      <a:pt x="35433" y="328560"/>
                      <a:pt x="17145" y="316654"/>
                      <a:pt x="0" y="301985"/>
                    </a:cubicBezTo>
                    <a:cubicBezTo>
                      <a:pt x="54197" y="315701"/>
                      <a:pt x="105346" y="338085"/>
                      <a:pt x="161449" y="344086"/>
                    </a:cubicBezTo>
                    <a:cubicBezTo>
                      <a:pt x="321469" y="361421"/>
                      <a:pt x="477869" y="355992"/>
                      <a:pt x="634460" y="308176"/>
                    </a:cubicBezTo>
                    <a:cubicBezTo>
                      <a:pt x="799052" y="257884"/>
                      <a:pt x="964025" y="207783"/>
                      <a:pt x="1129856" y="161587"/>
                    </a:cubicBezTo>
                    <a:cubicBezTo>
                      <a:pt x="1256062" y="126440"/>
                      <a:pt x="1374362" y="66337"/>
                      <a:pt x="1504664" y="44715"/>
                    </a:cubicBezTo>
                    <a:cubicBezTo>
                      <a:pt x="1597914" y="29284"/>
                      <a:pt x="1691831" y="19569"/>
                      <a:pt x="1785652" y="8806"/>
                    </a:cubicBezTo>
                    <a:cubicBezTo>
                      <a:pt x="1885474" y="-2624"/>
                      <a:pt x="1985105" y="-434"/>
                      <a:pt x="2084546" y="1757"/>
                    </a:cubicBezTo>
                    <a:cubicBezTo>
                      <a:pt x="2177511" y="3853"/>
                      <a:pt x="2269617" y="19759"/>
                      <a:pt x="2358962" y="47858"/>
                    </a:cubicBezTo>
                    <a:cubicBezTo>
                      <a:pt x="2370963" y="51478"/>
                      <a:pt x="2382203" y="55573"/>
                      <a:pt x="2394014" y="70909"/>
                    </a:cubicBezTo>
                    <a:close/>
                  </a:path>
                </a:pathLst>
              </a:custGeom>
              <a:solidFill>
                <a:srgbClr val="E69257"/>
              </a:solidFill>
              <a:ln w="9525" cap="flat">
                <a:noFill/>
                <a:prstDash val="solid"/>
                <a:miter/>
              </a:ln>
            </p:spPr>
            <p:txBody>
              <a:bodyPr rtlCol="0" anchor="ctr"/>
              <a:lstStyle/>
              <a:p>
                <a:endParaRPr lang="ko-KR" altLang="en-US"/>
              </a:p>
            </p:txBody>
          </p:sp>
          <p:sp>
            <p:nvSpPr>
              <p:cNvPr id="117" name="자유형: 도형 48">
                <a:extLst>
                  <a:ext uri="{FF2B5EF4-FFF2-40B4-BE49-F238E27FC236}">
                    <a16:creationId xmlns:a16="http://schemas.microsoft.com/office/drawing/2014/main" id="{1BB69821-CC19-4E83-8EC5-EF45EE415C15}"/>
                  </a:ext>
                </a:extLst>
              </p:cNvPr>
              <p:cNvSpPr/>
              <p:nvPr/>
            </p:nvSpPr>
            <p:spPr>
              <a:xfrm>
                <a:off x="4922564" y="3975611"/>
                <a:ext cx="431682" cy="425327"/>
              </a:xfrm>
              <a:custGeom>
                <a:avLst/>
                <a:gdLst>
                  <a:gd name="connsiteX0" fmla="*/ 283324 w 431682"/>
                  <a:gd name="connsiteY0" fmla="*/ 424271 h 425327"/>
                  <a:gd name="connsiteX1" fmla="*/ 49295 w 431682"/>
                  <a:gd name="connsiteY1" fmla="*/ 344738 h 425327"/>
                  <a:gd name="connsiteX2" fmla="*/ 80441 w 431682"/>
                  <a:gd name="connsiteY2" fmla="*/ 73466 h 425327"/>
                  <a:gd name="connsiteX3" fmla="*/ 356476 w 431682"/>
                  <a:gd name="connsiteY3" fmla="*/ 123 h 425327"/>
                  <a:gd name="connsiteX4" fmla="*/ 374288 w 431682"/>
                  <a:gd name="connsiteY4" fmla="*/ 27555 h 425327"/>
                  <a:gd name="connsiteX5" fmla="*/ 419817 w 431682"/>
                  <a:gd name="connsiteY5" fmla="*/ 307019 h 425327"/>
                  <a:gd name="connsiteX6" fmla="*/ 421341 w 431682"/>
                  <a:gd name="connsiteY6" fmla="*/ 335403 h 425327"/>
                  <a:gd name="connsiteX7" fmla="*/ 349904 w 431682"/>
                  <a:gd name="connsiteY7" fmla="*/ 423795 h 425327"/>
                  <a:gd name="connsiteX8" fmla="*/ 283324 w 431682"/>
                  <a:gd name="connsiteY8" fmla="*/ 424271 h 425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682" h="425327">
                    <a:moveTo>
                      <a:pt x="283324" y="424271"/>
                    </a:moveTo>
                    <a:cubicBezTo>
                      <a:pt x="195408" y="426938"/>
                      <a:pt x="113303" y="414842"/>
                      <a:pt x="49295" y="344738"/>
                    </a:cubicBezTo>
                    <a:cubicBezTo>
                      <a:pt x="-26715" y="261489"/>
                      <a:pt x="-13666" y="134807"/>
                      <a:pt x="80441" y="73466"/>
                    </a:cubicBezTo>
                    <a:cubicBezTo>
                      <a:pt x="164166" y="18887"/>
                      <a:pt x="260369" y="9077"/>
                      <a:pt x="356476" y="123"/>
                    </a:cubicBezTo>
                    <a:cubicBezTo>
                      <a:pt x="376574" y="-1687"/>
                      <a:pt x="372478" y="16887"/>
                      <a:pt x="374288" y="27555"/>
                    </a:cubicBezTo>
                    <a:cubicBezTo>
                      <a:pt x="390004" y="120614"/>
                      <a:pt x="404958" y="213769"/>
                      <a:pt x="419817" y="307019"/>
                    </a:cubicBezTo>
                    <a:cubicBezTo>
                      <a:pt x="421341" y="316353"/>
                      <a:pt x="419436" y="326259"/>
                      <a:pt x="421341" y="335403"/>
                    </a:cubicBezTo>
                    <a:cubicBezTo>
                      <a:pt x="437438" y="414651"/>
                      <a:pt x="447535" y="409603"/>
                      <a:pt x="349904" y="423795"/>
                    </a:cubicBezTo>
                    <a:cubicBezTo>
                      <a:pt x="328091" y="426938"/>
                      <a:pt x="305517" y="424271"/>
                      <a:pt x="283324" y="424271"/>
                    </a:cubicBezTo>
                    <a:close/>
                  </a:path>
                </a:pathLst>
              </a:custGeom>
              <a:solidFill>
                <a:srgbClr val="F7BC8F"/>
              </a:solidFill>
              <a:ln w="9525" cap="flat">
                <a:noFill/>
                <a:prstDash val="solid"/>
                <a:miter/>
              </a:ln>
            </p:spPr>
            <p:txBody>
              <a:bodyPr rtlCol="0" anchor="ctr"/>
              <a:lstStyle/>
              <a:p>
                <a:endParaRPr lang="ko-KR" altLang="en-US"/>
              </a:p>
            </p:txBody>
          </p:sp>
          <p:sp>
            <p:nvSpPr>
              <p:cNvPr id="118" name="자유형: 도형 49">
                <a:extLst>
                  <a:ext uri="{FF2B5EF4-FFF2-40B4-BE49-F238E27FC236}">
                    <a16:creationId xmlns:a16="http://schemas.microsoft.com/office/drawing/2014/main" id="{133347C8-21EE-4D62-BD0D-D8C1EB25363C}"/>
                  </a:ext>
                </a:extLst>
              </p:cNvPr>
              <p:cNvSpPr/>
              <p:nvPr/>
            </p:nvSpPr>
            <p:spPr>
              <a:xfrm>
                <a:off x="8276653" y="3390900"/>
                <a:ext cx="495300" cy="2171700"/>
              </a:xfrm>
              <a:custGeom>
                <a:avLst/>
                <a:gdLst>
                  <a:gd name="connsiteX0" fmla="*/ 495300 w 495300"/>
                  <a:gd name="connsiteY0" fmla="*/ 2171700 h 2171700"/>
                  <a:gd name="connsiteX1" fmla="*/ 36290 w 495300"/>
                  <a:gd name="connsiteY1" fmla="*/ 2171700 h 2171700"/>
                  <a:gd name="connsiteX2" fmla="*/ 0 w 495300"/>
                  <a:gd name="connsiteY2" fmla="*/ 2135410 h 2171700"/>
                  <a:gd name="connsiteX3" fmla="*/ 0 w 495300"/>
                  <a:gd name="connsiteY3" fmla="*/ 36290 h 2171700"/>
                  <a:gd name="connsiteX4" fmla="*/ 36290 w 495300"/>
                  <a:gd name="connsiteY4" fmla="*/ 0 h 2171700"/>
                  <a:gd name="connsiteX5" fmla="*/ 495300 w 495300"/>
                  <a:gd name="connsiteY5" fmla="*/ 0 h 2171700"/>
                  <a:gd name="connsiteX6" fmla="*/ 495300 w 495300"/>
                  <a:gd name="connsiteY6" fmla="*/ 2171700 h 217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300" h="2171700">
                    <a:moveTo>
                      <a:pt x="495300" y="2171700"/>
                    </a:moveTo>
                    <a:lnTo>
                      <a:pt x="36290" y="2171700"/>
                    </a:lnTo>
                    <a:cubicBezTo>
                      <a:pt x="16288" y="2171700"/>
                      <a:pt x="0" y="2155317"/>
                      <a:pt x="0" y="2135410"/>
                    </a:cubicBezTo>
                    <a:lnTo>
                      <a:pt x="0" y="36290"/>
                    </a:lnTo>
                    <a:cubicBezTo>
                      <a:pt x="0" y="16288"/>
                      <a:pt x="16383" y="0"/>
                      <a:pt x="36290" y="0"/>
                    </a:cubicBezTo>
                    <a:lnTo>
                      <a:pt x="495300" y="0"/>
                    </a:lnTo>
                    <a:lnTo>
                      <a:pt x="495300" y="2171700"/>
                    </a:lnTo>
                    <a:close/>
                  </a:path>
                </a:pathLst>
              </a:custGeom>
              <a:solidFill>
                <a:schemeClr val="accent2"/>
              </a:solidFill>
              <a:ln w="9525" cap="flat">
                <a:noFill/>
                <a:prstDash val="solid"/>
                <a:miter/>
              </a:ln>
            </p:spPr>
            <p:txBody>
              <a:bodyPr rtlCol="0" anchor="ctr"/>
              <a:lstStyle/>
              <a:p>
                <a:endParaRPr lang="ko-KR" altLang="en-US"/>
              </a:p>
            </p:txBody>
          </p:sp>
        </p:grpSp>
        <p:grpSp>
          <p:nvGrpSpPr>
            <p:cNvPr id="76" name="그룹 50">
              <a:extLst>
                <a:ext uri="{FF2B5EF4-FFF2-40B4-BE49-F238E27FC236}">
                  <a16:creationId xmlns:a16="http://schemas.microsoft.com/office/drawing/2014/main" id="{42F8DFA1-6843-4738-AEE2-078796A33142}"/>
                </a:ext>
              </a:extLst>
            </p:cNvPr>
            <p:cNvGrpSpPr/>
            <p:nvPr/>
          </p:nvGrpSpPr>
          <p:grpSpPr>
            <a:xfrm>
              <a:off x="4606532" y="3476240"/>
              <a:ext cx="1813123" cy="1123769"/>
              <a:chOff x="5943994" y="3206649"/>
              <a:chExt cx="2260426" cy="1401006"/>
            </a:xfrm>
          </p:grpSpPr>
          <p:sp>
            <p:nvSpPr>
              <p:cNvPr id="77" name="자유형: 도형 51">
                <a:extLst>
                  <a:ext uri="{FF2B5EF4-FFF2-40B4-BE49-F238E27FC236}">
                    <a16:creationId xmlns:a16="http://schemas.microsoft.com/office/drawing/2014/main" id="{49717DBD-035D-4E98-8D2F-7A2F1AA2CBBF}"/>
                  </a:ext>
                </a:extLst>
              </p:cNvPr>
              <p:cNvSpPr/>
              <p:nvPr/>
            </p:nvSpPr>
            <p:spPr>
              <a:xfrm>
                <a:off x="6600832" y="3433624"/>
                <a:ext cx="1603588" cy="1174031"/>
              </a:xfrm>
              <a:custGeom>
                <a:avLst/>
                <a:gdLst>
                  <a:gd name="connsiteX0" fmla="*/ 2082165 w 3119715"/>
                  <a:gd name="connsiteY0" fmla="*/ 2172277 h 2284031"/>
                  <a:gd name="connsiteX1" fmla="*/ 1956543 w 3119715"/>
                  <a:gd name="connsiteY1" fmla="*/ 2277346 h 2284031"/>
                  <a:gd name="connsiteX2" fmla="*/ 1810585 w 3119715"/>
                  <a:gd name="connsiteY2" fmla="*/ 2261770 h 2284031"/>
                  <a:gd name="connsiteX3" fmla="*/ 1710636 w 3119715"/>
                  <a:gd name="connsiteY3" fmla="*/ 2215401 h 2284031"/>
                  <a:gd name="connsiteX4" fmla="*/ 1563668 w 3119715"/>
                  <a:gd name="connsiteY4" fmla="*/ 2139970 h 2284031"/>
                  <a:gd name="connsiteX5" fmla="*/ 1117286 w 3119715"/>
                  <a:gd name="connsiteY5" fmla="*/ 1934735 h 2284031"/>
                  <a:gd name="connsiteX6" fmla="*/ 648980 w 3119715"/>
                  <a:gd name="connsiteY6" fmla="*/ 1680318 h 2284031"/>
                  <a:gd name="connsiteX7" fmla="*/ 417928 w 3119715"/>
                  <a:gd name="connsiteY7" fmla="*/ 1464555 h 2284031"/>
                  <a:gd name="connsiteX8" fmla="*/ 4934 w 3119715"/>
                  <a:gd name="connsiteY8" fmla="*/ 1051199 h 2284031"/>
                  <a:gd name="connsiteX9" fmla="*/ 5655 w 3119715"/>
                  <a:gd name="connsiteY9" fmla="*/ 1016224 h 2284031"/>
                  <a:gd name="connsiteX10" fmla="*/ 166612 w 3119715"/>
                  <a:gd name="connsiteY10" fmla="*/ 547847 h 2284031"/>
                  <a:gd name="connsiteX11" fmla="*/ 256538 w 3119715"/>
                  <a:gd name="connsiteY11" fmla="*/ 286002 h 2284031"/>
                  <a:gd name="connsiteX12" fmla="*/ 343723 w 3119715"/>
                  <a:gd name="connsiteY12" fmla="*/ 32956 h 2284031"/>
                  <a:gd name="connsiteX13" fmla="*/ 363843 w 3119715"/>
                  <a:gd name="connsiteY13" fmla="*/ 0 h 2284031"/>
                  <a:gd name="connsiteX14" fmla="*/ 843254 w 3119715"/>
                  <a:gd name="connsiteY14" fmla="*/ 72979 h 2284031"/>
                  <a:gd name="connsiteX15" fmla="*/ 1401773 w 3119715"/>
                  <a:gd name="connsiteY15" fmla="*/ 157135 h 2284031"/>
                  <a:gd name="connsiteX16" fmla="*/ 1805898 w 3119715"/>
                  <a:gd name="connsiteY16" fmla="*/ 214682 h 2284031"/>
                  <a:gd name="connsiteX17" fmla="*/ 2134159 w 3119715"/>
                  <a:gd name="connsiteY17" fmla="*/ 369726 h 2284031"/>
                  <a:gd name="connsiteX18" fmla="*/ 2673208 w 3119715"/>
                  <a:gd name="connsiteY18" fmla="*/ 879064 h 2284031"/>
                  <a:gd name="connsiteX19" fmla="*/ 2875919 w 3119715"/>
                  <a:gd name="connsiteY19" fmla="*/ 1118049 h 2284031"/>
                  <a:gd name="connsiteX20" fmla="*/ 2977383 w 3119715"/>
                  <a:gd name="connsiteY20" fmla="*/ 1334534 h 2284031"/>
                  <a:gd name="connsiteX21" fmla="*/ 3112596 w 3119715"/>
                  <a:gd name="connsiteY21" fmla="*/ 1693876 h 2284031"/>
                  <a:gd name="connsiteX22" fmla="*/ 3083678 w 3119715"/>
                  <a:gd name="connsiteY22" fmla="*/ 1758994 h 2284031"/>
                  <a:gd name="connsiteX23" fmla="*/ 2910461 w 3119715"/>
                  <a:gd name="connsiteY23" fmla="*/ 1723586 h 2284031"/>
                  <a:gd name="connsiteX24" fmla="*/ 2821041 w 3119715"/>
                  <a:gd name="connsiteY24" fmla="*/ 1626449 h 2284031"/>
                  <a:gd name="connsiteX25" fmla="*/ 2807051 w 3119715"/>
                  <a:gd name="connsiteY25" fmla="*/ 1618661 h 2284031"/>
                  <a:gd name="connsiteX26" fmla="*/ 2790969 w 3119715"/>
                  <a:gd name="connsiteY26" fmla="*/ 1599263 h 2284031"/>
                  <a:gd name="connsiteX27" fmla="*/ 2668304 w 3119715"/>
                  <a:gd name="connsiteY27" fmla="*/ 1408378 h 2284031"/>
                  <a:gd name="connsiteX28" fmla="*/ 2660588 w 3119715"/>
                  <a:gd name="connsiteY28" fmla="*/ 1398859 h 2284031"/>
                  <a:gd name="connsiteX29" fmla="*/ 2500063 w 3119715"/>
                  <a:gd name="connsiteY29" fmla="*/ 1225570 h 2284031"/>
                  <a:gd name="connsiteX30" fmla="*/ 2093270 w 3119715"/>
                  <a:gd name="connsiteY30" fmla="*/ 954207 h 2284031"/>
                  <a:gd name="connsiteX31" fmla="*/ 2045748 w 3119715"/>
                  <a:gd name="connsiteY31" fmla="*/ 933150 h 2284031"/>
                  <a:gd name="connsiteX32" fmla="*/ 1657777 w 3119715"/>
                  <a:gd name="connsiteY32" fmla="*/ 852022 h 2284031"/>
                  <a:gd name="connsiteX33" fmla="*/ 1396365 w 3119715"/>
                  <a:gd name="connsiteY33" fmla="*/ 893415 h 2284031"/>
                  <a:gd name="connsiteX34" fmla="*/ 1203173 w 3119715"/>
                  <a:gd name="connsiteY34" fmla="*/ 980961 h 2284031"/>
                  <a:gd name="connsiteX35" fmla="*/ 1170938 w 3119715"/>
                  <a:gd name="connsiteY35" fmla="*/ 1038435 h 2284031"/>
                  <a:gd name="connsiteX36" fmla="*/ 1184351 w 3119715"/>
                  <a:gd name="connsiteY36" fmla="*/ 1116823 h 2284031"/>
                  <a:gd name="connsiteX37" fmla="*/ 1517588 w 3119715"/>
                  <a:gd name="connsiteY37" fmla="*/ 1562340 h 2284031"/>
                  <a:gd name="connsiteX38" fmla="*/ 2006734 w 3119715"/>
                  <a:gd name="connsiteY38" fmla="*/ 1954710 h 2284031"/>
                  <a:gd name="connsiteX39" fmla="*/ 2021950 w 3119715"/>
                  <a:gd name="connsiteY39" fmla="*/ 1965023 h 2284031"/>
                  <a:gd name="connsiteX40" fmla="*/ 2093631 w 3119715"/>
                  <a:gd name="connsiteY40" fmla="*/ 2055381 h 2284031"/>
                  <a:gd name="connsiteX41" fmla="*/ 2088078 w 3119715"/>
                  <a:gd name="connsiteY41" fmla="*/ 2061294 h 2284031"/>
                  <a:gd name="connsiteX42" fmla="*/ 2082165 w 3119715"/>
                  <a:gd name="connsiteY42" fmla="*/ 2172277 h 2284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119715" h="2284031">
                    <a:moveTo>
                      <a:pt x="2082165" y="2172277"/>
                    </a:moveTo>
                    <a:cubicBezTo>
                      <a:pt x="2052887" y="2222324"/>
                      <a:pt x="2015171" y="2261986"/>
                      <a:pt x="1956543" y="2277346"/>
                    </a:cubicBezTo>
                    <a:cubicBezTo>
                      <a:pt x="1905703" y="2290688"/>
                      <a:pt x="1857531" y="2283332"/>
                      <a:pt x="1810585" y="2261770"/>
                    </a:cubicBezTo>
                    <a:cubicBezTo>
                      <a:pt x="1777197" y="2246482"/>
                      <a:pt x="1745827" y="2226867"/>
                      <a:pt x="1710636" y="2215401"/>
                    </a:cubicBezTo>
                    <a:cubicBezTo>
                      <a:pt x="1665060" y="2183671"/>
                      <a:pt x="1613283" y="2163768"/>
                      <a:pt x="1563668" y="2139970"/>
                    </a:cubicBezTo>
                    <a:cubicBezTo>
                      <a:pt x="1415980" y="2069155"/>
                      <a:pt x="1270527" y="1992642"/>
                      <a:pt x="1117286" y="1934735"/>
                    </a:cubicBezTo>
                    <a:cubicBezTo>
                      <a:pt x="948972" y="1871131"/>
                      <a:pt x="795370" y="1783080"/>
                      <a:pt x="648980" y="1680318"/>
                    </a:cubicBezTo>
                    <a:cubicBezTo>
                      <a:pt x="561795" y="1619094"/>
                      <a:pt x="492421" y="1539120"/>
                      <a:pt x="417928" y="1464555"/>
                    </a:cubicBezTo>
                    <a:cubicBezTo>
                      <a:pt x="280263" y="1326818"/>
                      <a:pt x="142598" y="1189009"/>
                      <a:pt x="4934" y="1051199"/>
                    </a:cubicBezTo>
                    <a:cubicBezTo>
                      <a:pt x="-4513" y="1039373"/>
                      <a:pt x="1833" y="1027474"/>
                      <a:pt x="5655" y="1016224"/>
                    </a:cubicBezTo>
                    <a:cubicBezTo>
                      <a:pt x="58730" y="859882"/>
                      <a:pt x="112599" y="703828"/>
                      <a:pt x="166612" y="547847"/>
                    </a:cubicBezTo>
                    <a:cubicBezTo>
                      <a:pt x="196828" y="460661"/>
                      <a:pt x="226395" y="373188"/>
                      <a:pt x="256538" y="286002"/>
                    </a:cubicBezTo>
                    <a:cubicBezTo>
                      <a:pt x="285672" y="201702"/>
                      <a:pt x="315960" y="117761"/>
                      <a:pt x="343723" y="32956"/>
                    </a:cubicBezTo>
                    <a:cubicBezTo>
                      <a:pt x="347762" y="20624"/>
                      <a:pt x="349853" y="6490"/>
                      <a:pt x="363843" y="0"/>
                    </a:cubicBezTo>
                    <a:cubicBezTo>
                      <a:pt x="523647" y="24302"/>
                      <a:pt x="683450" y="48749"/>
                      <a:pt x="843254" y="72979"/>
                    </a:cubicBezTo>
                    <a:cubicBezTo>
                      <a:pt x="1029379" y="101175"/>
                      <a:pt x="1215504" y="129588"/>
                      <a:pt x="1401773" y="157135"/>
                    </a:cubicBezTo>
                    <a:cubicBezTo>
                      <a:pt x="1536410" y="177039"/>
                      <a:pt x="1671118" y="195933"/>
                      <a:pt x="1805898" y="214682"/>
                    </a:cubicBezTo>
                    <a:cubicBezTo>
                      <a:pt x="1931592" y="232134"/>
                      <a:pt x="2040267" y="284488"/>
                      <a:pt x="2134159" y="369726"/>
                    </a:cubicBezTo>
                    <a:cubicBezTo>
                      <a:pt x="2317255" y="535948"/>
                      <a:pt x="2502299" y="700151"/>
                      <a:pt x="2673208" y="879064"/>
                    </a:cubicBezTo>
                    <a:cubicBezTo>
                      <a:pt x="2745321" y="954495"/>
                      <a:pt x="2813397" y="1034181"/>
                      <a:pt x="2875919" y="1118049"/>
                    </a:cubicBezTo>
                    <a:cubicBezTo>
                      <a:pt x="2924307" y="1182951"/>
                      <a:pt x="2947167" y="1260689"/>
                      <a:pt x="2977383" y="1334534"/>
                    </a:cubicBezTo>
                    <a:cubicBezTo>
                      <a:pt x="3025843" y="1453016"/>
                      <a:pt x="3073654" y="1571787"/>
                      <a:pt x="3112596" y="1693876"/>
                    </a:cubicBezTo>
                    <a:cubicBezTo>
                      <a:pt x="3125864" y="1735341"/>
                      <a:pt x="3122908" y="1740966"/>
                      <a:pt x="3083678" y="1758994"/>
                    </a:cubicBezTo>
                    <a:cubicBezTo>
                      <a:pt x="3017334" y="1789426"/>
                      <a:pt x="2961734" y="1764547"/>
                      <a:pt x="2910461" y="1723586"/>
                    </a:cubicBezTo>
                    <a:cubicBezTo>
                      <a:pt x="2875919" y="1695967"/>
                      <a:pt x="2846929" y="1662506"/>
                      <a:pt x="2821041" y="1626449"/>
                    </a:cubicBezTo>
                    <a:cubicBezTo>
                      <a:pt x="2817939" y="1622123"/>
                      <a:pt x="2817507" y="1610729"/>
                      <a:pt x="2807051" y="1618661"/>
                    </a:cubicBezTo>
                    <a:cubicBezTo>
                      <a:pt x="2794647" y="1618084"/>
                      <a:pt x="2793133" y="1607484"/>
                      <a:pt x="2790969" y="1599263"/>
                    </a:cubicBezTo>
                    <a:cubicBezTo>
                      <a:pt x="2771066" y="1522029"/>
                      <a:pt x="2724697" y="1462030"/>
                      <a:pt x="2668304" y="1408378"/>
                    </a:cubicBezTo>
                    <a:cubicBezTo>
                      <a:pt x="2665347" y="1405566"/>
                      <a:pt x="2662824" y="1402320"/>
                      <a:pt x="2660588" y="1398859"/>
                    </a:cubicBezTo>
                    <a:cubicBezTo>
                      <a:pt x="2617824" y="1331216"/>
                      <a:pt x="2572393" y="1269415"/>
                      <a:pt x="2500063" y="1225570"/>
                    </a:cubicBezTo>
                    <a:cubicBezTo>
                      <a:pt x="2360740" y="1141125"/>
                      <a:pt x="2223940" y="1052065"/>
                      <a:pt x="2093270" y="954207"/>
                    </a:cubicBezTo>
                    <a:cubicBezTo>
                      <a:pt x="2078992" y="943462"/>
                      <a:pt x="2062550" y="937909"/>
                      <a:pt x="2045748" y="933150"/>
                    </a:cubicBezTo>
                    <a:cubicBezTo>
                      <a:pt x="1918251" y="897237"/>
                      <a:pt x="1789745" y="866445"/>
                      <a:pt x="1657777" y="852022"/>
                    </a:cubicBezTo>
                    <a:cubicBezTo>
                      <a:pt x="1566913" y="842070"/>
                      <a:pt x="1480377" y="859017"/>
                      <a:pt x="1396365" y="893415"/>
                    </a:cubicBezTo>
                    <a:cubicBezTo>
                      <a:pt x="1330886" y="920241"/>
                      <a:pt x="1264685" y="945193"/>
                      <a:pt x="1203173" y="980961"/>
                    </a:cubicBezTo>
                    <a:cubicBezTo>
                      <a:pt x="1179808" y="994590"/>
                      <a:pt x="1170577" y="1011970"/>
                      <a:pt x="1170938" y="1038435"/>
                    </a:cubicBezTo>
                    <a:cubicBezTo>
                      <a:pt x="1171299" y="1065550"/>
                      <a:pt x="1175409" y="1091583"/>
                      <a:pt x="1184351" y="1116823"/>
                    </a:cubicBezTo>
                    <a:cubicBezTo>
                      <a:pt x="1248965" y="1300063"/>
                      <a:pt x="1358145" y="1448978"/>
                      <a:pt x="1517588" y="1562340"/>
                    </a:cubicBezTo>
                    <a:cubicBezTo>
                      <a:pt x="1688136" y="1683563"/>
                      <a:pt x="1853277" y="1811998"/>
                      <a:pt x="2006734" y="1954710"/>
                    </a:cubicBezTo>
                    <a:cubicBezTo>
                      <a:pt x="2011277" y="1958965"/>
                      <a:pt x="2016325" y="1962426"/>
                      <a:pt x="2021950" y="1965023"/>
                    </a:cubicBezTo>
                    <a:cubicBezTo>
                      <a:pt x="2047983" y="1993435"/>
                      <a:pt x="2078487" y="2018314"/>
                      <a:pt x="2093631" y="2055381"/>
                    </a:cubicBezTo>
                    <a:cubicBezTo>
                      <a:pt x="2091684" y="2057400"/>
                      <a:pt x="2087646" y="2060429"/>
                      <a:pt x="2088078" y="2061294"/>
                    </a:cubicBezTo>
                    <a:cubicBezTo>
                      <a:pt x="2106323" y="2099514"/>
                      <a:pt x="2096011" y="2136004"/>
                      <a:pt x="2082165" y="2172277"/>
                    </a:cubicBezTo>
                    <a:close/>
                  </a:path>
                </a:pathLst>
              </a:custGeom>
              <a:solidFill>
                <a:schemeClr val="accent3"/>
              </a:solidFill>
              <a:ln w="7205" cap="flat">
                <a:noFill/>
                <a:prstDash val="solid"/>
                <a:miter/>
              </a:ln>
            </p:spPr>
            <p:txBody>
              <a:bodyPr rtlCol="0" anchor="ctr"/>
              <a:lstStyle/>
              <a:p>
                <a:endParaRPr lang="ko-KR" altLang="en-US" dirty="0"/>
              </a:p>
            </p:txBody>
          </p:sp>
          <p:sp>
            <p:nvSpPr>
              <p:cNvPr id="78" name="자유형: 도형 52">
                <a:extLst>
                  <a:ext uri="{FF2B5EF4-FFF2-40B4-BE49-F238E27FC236}">
                    <a16:creationId xmlns:a16="http://schemas.microsoft.com/office/drawing/2014/main" id="{3C5B0EDC-8CC1-474A-AF05-94A18ECEFBD4}"/>
                  </a:ext>
                </a:extLst>
              </p:cNvPr>
              <p:cNvSpPr/>
              <p:nvPr/>
            </p:nvSpPr>
            <p:spPr>
              <a:xfrm>
                <a:off x="5943994" y="3206649"/>
                <a:ext cx="703568" cy="916752"/>
              </a:xfrm>
              <a:custGeom>
                <a:avLst/>
                <a:gdLst>
                  <a:gd name="connsiteX0" fmla="*/ 921497 w 1368764"/>
                  <a:gd name="connsiteY0" fmla="*/ 1587240 h 1783505"/>
                  <a:gd name="connsiteX1" fmla="*/ 859119 w 1368764"/>
                  <a:gd name="connsiteY1" fmla="*/ 1767019 h 1783505"/>
                  <a:gd name="connsiteX2" fmla="*/ 830922 w 1368764"/>
                  <a:gd name="connsiteY2" fmla="*/ 1780721 h 1783505"/>
                  <a:gd name="connsiteX3" fmla="*/ 18203 w 1368764"/>
                  <a:gd name="connsiteY3" fmla="*/ 1500848 h 1783505"/>
                  <a:gd name="connsiteX4" fmla="*/ 3419 w 1368764"/>
                  <a:gd name="connsiteY4" fmla="*/ 1468181 h 1783505"/>
                  <a:gd name="connsiteX5" fmla="*/ 501580 w 1368764"/>
                  <a:gd name="connsiteY5" fmla="*/ 19996 h 1783505"/>
                  <a:gd name="connsiteX6" fmla="*/ 529920 w 1368764"/>
                  <a:gd name="connsiteY6" fmla="*/ 2400 h 1783505"/>
                  <a:gd name="connsiteX7" fmla="*/ 1359875 w 1368764"/>
                  <a:gd name="connsiteY7" fmla="*/ 288908 h 1783505"/>
                  <a:gd name="connsiteX8" fmla="*/ 1364995 w 1368764"/>
                  <a:gd name="connsiteY8" fmla="*/ 292225 h 1783505"/>
                  <a:gd name="connsiteX9" fmla="*/ 1362327 w 1368764"/>
                  <a:gd name="connsiteY9" fmla="*/ 330589 h 1783505"/>
                  <a:gd name="connsiteX10" fmla="*/ 1020509 w 1368764"/>
                  <a:gd name="connsiteY10" fmla="*/ 1320709 h 1783505"/>
                  <a:gd name="connsiteX11" fmla="*/ 941545 w 1368764"/>
                  <a:gd name="connsiteY11" fmla="*/ 1550174 h 1783505"/>
                  <a:gd name="connsiteX12" fmla="*/ 921497 w 1368764"/>
                  <a:gd name="connsiteY12" fmla="*/ 1587240 h 1783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68764" h="1783505">
                    <a:moveTo>
                      <a:pt x="921497" y="1587240"/>
                    </a:moveTo>
                    <a:cubicBezTo>
                      <a:pt x="900512" y="1647095"/>
                      <a:pt x="878806" y="1706660"/>
                      <a:pt x="859119" y="1767019"/>
                    </a:cubicBezTo>
                    <a:cubicBezTo>
                      <a:pt x="853422" y="1784399"/>
                      <a:pt x="846932" y="1786274"/>
                      <a:pt x="830922" y="1780721"/>
                    </a:cubicBezTo>
                    <a:cubicBezTo>
                      <a:pt x="560208" y="1686973"/>
                      <a:pt x="289350" y="1593370"/>
                      <a:pt x="18203" y="1500848"/>
                    </a:cubicBezTo>
                    <a:cubicBezTo>
                      <a:pt x="-2566" y="1493781"/>
                      <a:pt x="-2494" y="1485488"/>
                      <a:pt x="3419" y="1468181"/>
                    </a:cubicBezTo>
                    <a:cubicBezTo>
                      <a:pt x="169713" y="985525"/>
                      <a:pt x="335646" y="502724"/>
                      <a:pt x="501580" y="19996"/>
                    </a:cubicBezTo>
                    <a:cubicBezTo>
                      <a:pt x="506195" y="6655"/>
                      <a:pt x="507854" y="-5244"/>
                      <a:pt x="529920" y="2400"/>
                    </a:cubicBezTo>
                    <a:cubicBezTo>
                      <a:pt x="806332" y="98672"/>
                      <a:pt x="1083176" y="193574"/>
                      <a:pt x="1359875" y="288908"/>
                    </a:cubicBezTo>
                    <a:cubicBezTo>
                      <a:pt x="1361750" y="289557"/>
                      <a:pt x="1363337" y="291071"/>
                      <a:pt x="1364995" y="292225"/>
                    </a:cubicBezTo>
                    <a:cubicBezTo>
                      <a:pt x="1372856" y="305638"/>
                      <a:pt x="1366654" y="318258"/>
                      <a:pt x="1362327" y="330589"/>
                    </a:cubicBezTo>
                    <a:cubicBezTo>
                      <a:pt x="1246946" y="660148"/>
                      <a:pt x="1135386" y="991005"/>
                      <a:pt x="1020509" y="1320709"/>
                    </a:cubicBezTo>
                    <a:cubicBezTo>
                      <a:pt x="993899" y="1397077"/>
                      <a:pt x="969597" y="1474311"/>
                      <a:pt x="941545" y="1550174"/>
                    </a:cubicBezTo>
                    <a:cubicBezTo>
                      <a:pt x="936713" y="1563515"/>
                      <a:pt x="934838" y="1578515"/>
                      <a:pt x="921497" y="1587240"/>
                    </a:cubicBezTo>
                    <a:close/>
                  </a:path>
                </a:pathLst>
              </a:custGeom>
              <a:solidFill>
                <a:schemeClr val="accent4"/>
              </a:solidFill>
              <a:ln w="7205" cap="flat">
                <a:noFill/>
                <a:prstDash val="solid"/>
                <a:miter/>
              </a:ln>
            </p:spPr>
            <p:txBody>
              <a:bodyPr rtlCol="0" anchor="ctr"/>
              <a:lstStyle/>
              <a:p>
                <a:endParaRPr lang="ko-KR" altLang="en-US"/>
              </a:p>
            </p:txBody>
          </p:sp>
          <p:sp>
            <p:nvSpPr>
              <p:cNvPr id="79" name="자유형: 도형 53">
                <a:extLst>
                  <a:ext uri="{FF2B5EF4-FFF2-40B4-BE49-F238E27FC236}">
                    <a16:creationId xmlns:a16="http://schemas.microsoft.com/office/drawing/2014/main" id="{3AB7402E-7E77-4DCD-B03D-4D3A97E22349}"/>
                  </a:ext>
                </a:extLst>
              </p:cNvPr>
              <p:cNvSpPr/>
              <p:nvPr/>
            </p:nvSpPr>
            <p:spPr>
              <a:xfrm>
                <a:off x="6417659" y="3356894"/>
                <a:ext cx="377549" cy="715014"/>
              </a:xfrm>
              <a:custGeom>
                <a:avLst/>
                <a:gdLst>
                  <a:gd name="connsiteX0" fmla="*/ 0 w 734507"/>
                  <a:gd name="connsiteY0" fmla="*/ 1294943 h 1391031"/>
                  <a:gd name="connsiteX1" fmla="*/ 253840 w 734507"/>
                  <a:gd name="connsiteY1" fmla="*/ 554625 h 1391031"/>
                  <a:gd name="connsiteX2" fmla="*/ 443571 w 734507"/>
                  <a:gd name="connsiteY2" fmla="*/ 0 h 1391031"/>
                  <a:gd name="connsiteX3" fmla="*/ 722001 w 734507"/>
                  <a:gd name="connsiteY3" fmla="*/ 94685 h 1391031"/>
                  <a:gd name="connsiteX4" fmla="*/ 731592 w 734507"/>
                  <a:gd name="connsiteY4" fmla="*/ 117617 h 1391031"/>
                  <a:gd name="connsiteX5" fmla="*/ 720342 w 734507"/>
                  <a:gd name="connsiteY5" fmla="*/ 149347 h 1391031"/>
                  <a:gd name="connsiteX6" fmla="*/ 368789 w 734507"/>
                  <a:gd name="connsiteY6" fmla="*/ 1170980 h 1391031"/>
                  <a:gd name="connsiteX7" fmla="*/ 361361 w 734507"/>
                  <a:gd name="connsiteY7" fmla="*/ 1200619 h 1391031"/>
                  <a:gd name="connsiteX8" fmla="*/ 301795 w 734507"/>
                  <a:gd name="connsiteY8" fmla="*/ 1367129 h 1391031"/>
                  <a:gd name="connsiteX9" fmla="*/ 262493 w 734507"/>
                  <a:gd name="connsiteY9" fmla="*/ 1387321 h 1391031"/>
                  <a:gd name="connsiteX10" fmla="*/ 0 w 734507"/>
                  <a:gd name="connsiteY10" fmla="*/ 1294943 h 1391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4507" h="1391031">
                    <a:moveTo>
                      <a:pt x="0" y="1294943"/>
                    </a:moveTo>
                    <a:cubicBezTo>
                      <a:pt x="84589" y="1048171"/>
                      <a:pt x="169323" y="801398"/>
                      <a:pt x="253840" y="554625"/>
                    </a:cubicBezTo>
                    <a:cubicBezTo>
                      <a:pt x="317155" y="369798"/>
                      <a:pt x="380327" y="184899"/>
                      <a:pt x="443571" y="0"/>
                    </a:cubicBezTo>
                    <a:cubicBezTo>
                      <a:pt x="536381" y="31586"/>
                      <a:pt x="629191" y="63244"/>
                      <a:pt x="722001" y="94685"/>
                    </a:cubicBezTo>
                    <a:cubicBezTo>
                      <a:pt x="734332" y="98868"/>
                      <a:pt x="737578" y="105358"/>
                      <a:pt x="731592" y="117617"/>
                    </a:cubicBezTo>
                    <a:cubicBezTo>
                      <a:pt x="726688" y="127641"/>
                      <a:pt x="724020" y="138747"/>
                      <a:pt x="720342" y="149347"/>
                    </a:cubicBezTo>
                    <a:cubicBezTo>
                      <a:pt x="603158" y="489867"/>
                      <a:pt x="485901" y="830388"/>
                      <a:pt x="368789" y="1170980"/>
                    </a:cubicBezTo>
                    <a:cubicBezTo>
                      <a:pt x="365472" y="1180571"/>
                      <a:pt x="363813" y="1190739"/>
                      <a:pt x="361361" y="1200619"/>
                    </a:cubicBezTo>
                    <a:cubicBezTo>
                      <a:pt x="337347" y="1254632"/>
                      <a:pt x="320112" y="1311097"/>
                      <a:pt x="301795" y="1367129"/>
                    </a:cubicBezTo>
                    <a:cubicBezTo>
                      <a:pt x="294368" y="1389773"/>
                      <a:pt x="286002" y="1395902"/>
                      <a:pt x="262493" y="1387321"/>
                    </a:cubicBezTo>
                    <a:cubicBezTo>
                      <a:pt x="175380" y="1355374"/>
                      <a:pt x="87546" y="1325519"/>
                      <a:pt x="0" y="1294943"/>
                    </a:cubicBezTo>
                    <a:close/>
                  </a:path>
                </a:pathLst>
              </a:custGeom>
              <a:solidFill>
                <a:schemeClr val="accent3"/>
              </a:solidFill>
              <a:ln w="7205" cap="flat">
                <a:noFill/>
                <a:prstDash val="solid"/>
                <a:miter/>
              </a:ln>
            </p:spPr>
            <p:txBody>
              <a:bodyPr rtlCol="0" anchor="ctr"/>
              <a:lstStyle/>
              <a:p>
                <a:endParaRPr lang="ko-KR" altLang="en-US"/>
              </a:p>
            </p:txBody>
          </p:sp>
          <p:sp>
            <p:nvSpPr>
              <p:cNvPr id="80" name="자유형: 도형 54">
                <a:extLst>
                  <a:ext uri="{FF2B5EF4-FFF2-40B4-BE49-F238E27FC236}">
                    <a16:creationId xmlns:a16="http://schemas.microsoft.com/office/drawing/2014/main" id="{8A86F317-EED9-45B7-9807-193DE9A12534}"/>
                  </a:ext>
                </a:extLst>
              </p:cNvPr>
              <p:cNvSpPr/>
              <p:nvPr/>
            </p:nvSpPr>
            <p:spPr>
              <a:xfrm>
                <a:off x="7566225" y="4094709"/>
                <a:ext cx="485291" cy="453678"/>
              </a:xfrm>
              <a:custGeom>
                <a:avLst/>
                <a:gdLst>
                  <a:gd name="connsiteX0" fmla="*/ 151779 w 880392"/>
                  <a:gd name="connsiteY0" fmla="*/ 769339 h 882612"/>
                  <a:gd name="connsiteX1" fmla="*/ 78512 w 880392"/>
                  <a:gd name="connsiteY1" fmla="*/ 683307 h 882612"/>
                  <a:gd name="connsiteX2" fmla="*/ 9932 w 880392"/>
                  <a:gd name="connsiteY2" fmla="*/ 539080 h 882612"/>
                  <a:gd name="connsiteX3" fmla="*/ 272497 w 880392"/>
                  <a:gd name="connsiteY3" fmla="*/ 36448 h 882612"/>
                  <a:gd name="connsiteX4" fmla="*/ 684987 w 880392"/>
                  <a:gd name="connsiteY4" fmla="*/ 72361 h 882612"/>
                  <a:gd name="connsiteX5" fmla="*/ 724433 w 880392"/>
                  <a:gd name="connsiteY5" fmla="*/ 110725 h 882612"/>
                  <a:gd name="connsiteX6" fmla="*/ 856906 w 880392"/>
                  <a:gd name="connsiteY6" fmla="*/ 313437 h 882612"/>
                  <a:gd name="connsiteX7" fmla="*/ 865199 w 880392"/>
                  <a:gd name="connsiteY7" fmla="*/ 332619 h 882612"/>
                  <a:gd name="connsiteX8" fmla="*/ 675973 w 880392"/>
                  <a:gd name="connsiteY8" fmla="*/ 816140 h 882612"/>
                  <a:gd name="connsiteX9" fmla="*/ 151779 w 880392"/>
                  <a:gd name="connsiteY9" fmla="*/ 769339 h 88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0392" h="882612">
                    <a:moveTo>
                      <a:pt x="151779" y="769339"/>
                    </a:moveTo>
                    <a:cubicBezTo>
                      <a:pt x="127333" y="740637"/>
                      <a:pt x="102959" y="711936"/>
                      <a:pt x="78512" y="683307"/>
                    </a:cubicBezTo>
                    <a:cubicBezTo>
                      <a:pt x="32648" y="646241"/>
                      <a:pt x="20749" y="591434"/>
                      <a:pt x="9932" y="539080"/>
                    </a:cubicBezTo>
                    <a:cubicBezTo>
                      <a:pt x="-34129" y="325408"/>
                      <a:pt x="71084" y="120677"/>
                      <a:pt x="272497" y="36448"/>
                    </a:cubicBezTo>
                    <a:cubicBezTo>
                      <a:pt x="413840" y="-22685"/>
                      <a:pt x="553524" y="-9272"/>
                      <a:pt x="684987" y="72361"/>
                    </a:cubicBezTo>
                    <a:cubicBezTo>
                      <a:pt x="700924" y="82240"/>
                      <a:pt x="713616" y="95582"/>
                      <a:pt x="724433" y="110725"/>
                    </a:cubicBezTo>
                    <a:cubicBezTo>
                      <a:pt x="787028" y="166253"/>
                      <a:pt x="836354" y="230434"/>
                      <a:pt x="856906" y="313437"/>
                    </a:cubicBezTo>
                    <a:cubicBezTo>
                      <a:pt x="858564" y="320143"/>
                      <a:pt x="862386" y="326273"/>
                      <a:pt x="865199" y="332619"/>
                    </a:cubicBezTo>
                    <a:cubicBezTo>
                      <a:pt x="915895" y="516220"/>
                      <a:pt x="836425" y="719364"/>
                      <a:pt x="675973" y="816140"/>
                    </a:cubicBezTo>
                    <a:cubicBezTo>
                      <a:pt x="504342" y="919695"/>
                      <a:pt x="293266" y="900874"/>
                      <a:pt x="151779" y="769339"/>
                    </a:cubicBezTo>
                    <a:close/>
                  </a:path>
                </a:pathLst>
              </a:custGeom>
              <a:solidFill>
                <a:srgbClr val="F58E34"/>
              </a:solidFill>
              <a:ln w="7205" cap="flat">
                <a:noFill/>
                <a:prstDash val="solid"/>
                <a:miter/>
              </a:ln>
            </p:spPr>
            <p:txBody>
              <a:bodyPr rtlCol="0" anchor="ctr"/>
              <a:lstStyle/>
              <a:p>
                <a:endParaRPr lang="ko-KR" altLang="en-US"/>
              </a:p>
            </p:txBody>
          </p:sp>
          <p:sp>
            <p:nvSpPr>
              <p:cNvPr id="81" name="자유형: 도형 55">
                <a:extLst>
                  <a:ext uri="{FF2B5EF4-FFF2-40B4-BE49-F238E27FC236}">
                    <a16:creationId xmlns:a16="http://schemas.microsoft.com/office/drawing/2014/main" id="{9A498022-B095-4ACA-B54A-53528B96AB38}"/>
                  </a:ext>
                </a:extLst>
              </p:cNvPr>
              <p:cNvSpPr/>
              <p:nvPr/>
            </p:nvSpPr>
            <p:spPr>
              <a:xfrm>
                <a:off x="7477092" y="4416311"/>
                <a:ext cx="156058" cy="150796"/>
              </a:xfrm>
              <a:custGeom>
                <a:avLst/>
                <a:gdLst>
                  <a:gd name="connsiteX0" fmla="*/ 302655 w 303604"/>
                  <a:gd name="connsiteY0" fmla="*/ 181319 h 293367"/>
                  <a:gd name="connsiteX1" fmla="*/ 157562 w 303604"/>
                  <a:gd name="connsiteY1" fmla="*/ 289345 h 293367"/>
                  <a:gd name="connsiteX2" fmla="*/ 10955 w 303604"/>
                  <a:gd name="connsiteY2" fmla="*/ 220837 h 293367"/>
                  <a:gd name="connsiteX3" fmla="*/ 5547 w 303604"/>
                  <a:gd name="connsiteY3" fmla="*/ 195309 h 293367"/>
                  <a:gd name="connsiteX4" fmla="*/ 142563 w 303604"/>
                  <a:gd name="connsiteY4" fmla="*/ 7525 h 293367"/>
                  <a:gd name="connsiteX5" fmla="*/ 162971 w 303604"/>
                  <a:gd name="connsiteY5" fmla="*/ 3703 h 293367"/>
                  <a:gd name="connsiteX6" fmla="*/ 289674 w 303604"/>
                  <a:gd name="connsiteY6" fmla="*/ 130118 h 293367"/>
                  <a:gd name="connsiteX7" fmla="*/ 302655 w 303604"/>
                  <a:gd name="connsiteY7" fmla="*/ 181319 h 293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3604" h="293367">
                    <a:moveTo>
                      <a:pt x="302655" y="181319"/>
                    </a:moveTo>
                    <a:cubicBezTo>
                      <a:pt x="302438" y="256029"/>
                      <a:pt x="229676" y="308672"/>
                      <a:pt x="157562" y="289345"/>
                    </a:cubicBezTo>
                    <a:cubicBezTo>
                      <a:pt x="104919" y="275283"/>
                      <a:pt x="55954" y="252495"/>
                      <a:pt x="10955" y="220837"/>
                    </a:cubicBezTo>
                    <a:cubicBezTo>
                      <a:pt x="-1376" y="212184"/>
                      <a:pt x="-3467" y="207496"/>
                      <a:pt x="5547" y="195309"/>
                    </a:cubicBezTo>
                    <a:cubicBezTo>
                      <a:pt x="51699" y="133075"/>
                      <a:pt x="97347" y="70480"/>
                      <a:pt x="142563" y="7525"/>
                    </a:cubicBezTo>
                    <a:cubicBezTo>
                      <a:pt x="149197" y="-1705"/>
                      <a:pt x="155759" y="-1777"/>
                      <a:pt x="162971" y="3703"/>
                    </a:cubicBezTo>
                    <a:cubicBezTo>
                      <a:pt x="210998" y="39977"/>
                      <a:pt x="261189" y="74158"/>
                      <a:pt x="289674" y="130118"/>
                    </a:cubicBezTo>
                    <a:cubicBezTo>
                      <a:pt x="298761" y="147931"/>
                      <a:pt x="306332" y="165598"/>
                      <a:pt x="302655" y="181319"/>
                    </a:cubicBezTo>
                    <a:close/>
                  </a:path>
                </a:pathLst>
              </a:custGeom>
              <a:solidFill>
                <a:srgbClr val="F7BC8F"/>
              </a:solidFill>
              <a:ln w="7205" cap="flat">
                <a:noFill/>
                <a:prstDash val="solid"/>
                <a:miter/>
              </a:ln>
            </p:spPr>
            <p:txBody>
              <a:bodyPr rtlCol="0" anchor="ctr"/>
              <a:lstStyle/>
              <a:p>
                <a:endParaRPr lang="ko-KR" altLang="en-US"/>
              </a:p>
            </p:txBody>
          </p:sp>
        </p:grpSp>
      </p:grpSp>
      <p:pic>
        <p:nvPicPr>
          <p:cNvPr id="119" name="图片 10">
            <a:extLst>
              <a:ext uri="{FF2B5EF4-FFF2-40B4-BE49-F238E27FC236}">
                <a16:creationId xmlns:a16="http://schemas.microsoft.com/office/drawing/2014/main" id="{5871A22E-09B2-486A-ADD5-E5D94AEFE0B5}"/>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10064645" y="588204"/>
            <a:ext cx="1047750" cy="1123950"/>
          </a:xfrm>
          <a:prstGeom prst="rect">
            <a:avLst/>
          </a:prstGeom>
          <a:ln>
            <a:noFill/>
          </a:ln>
          <a:effectLst>
            <a:outerShdw blurRad="63500" sx="102000" sy="102000" algn="ctr" rotWithShape="0">
              <a:prstClr val="black">
                <a:alpha val="40000"/>
              </a:prstClr>
            </a:outerShdw>
            <a:reflection blurRad="6350" stA="50000" endA="300" endPos="55000" dir="5400000" sy="-100000" algn="bl" rotWithShape="0"/>
          </a:effectLst>
        </p:spPr>
      </p:pic>
      <p:sp>
        <p:nvSpPr>
          <p:cNvPr id="121" name="ZoneTexte 120">
            <a:extLst>
              <a:ext uri="{FF2B5EF4-FFF2-40B4-BE49-F238E27FC236}">
                <a16:creationId xmlns:a16="http://schemas.microsoft.com/office/drawing/2014/main" id="{520314A2-830C-4490-BB2E-77D172BB8E9E}"/>
              </a:ext>
            </a:extLst>
          </p:cNvPr>
          <p:cNvSpPr txBox="1"/>
          <p:nvPr/>
        </p:nvSpPr>
        <p:spPr>
          <a:xfrm>
            <a:off x="5089211" y="2202903"/>
            <a:ext cx="2103332" cy="261610"/>
          </a:xfrm>
          <a:prstGeom prst="rect">
            <a:avLst/>
          </a:prstGeom>
          <a:noFill/>
        </p:spPr>
        <p:txBody>
          <a:bodyPr wrap="square">
            <a:spAutoFit/>
          </a:bodyPr>
          <a:lstStyle/>
          <a:p>
            <a:r>
              <a:rPr lang="en-US" sz="1100" dirty="0" err="1">
                <a:solidFill>
                  <a:prstClr val="black">
                    <a:lumMod val="65000"/>
                    <a:lumOff val="35000"/>
                  </a:prstClr>
                </a:solidFill>
                <a:latin typeface="Garamond" panose="02020404030301010803"/>
                <a:ea typeface="바탕" panose="02030600000101010101" pitchFamily="18" charset="-127"/>
                <a:cs typeface="Arial" pitchFamily="34" charset="0"/>
              </a:rPr>
              <a:t>En</a:t>
            </a:r>
            <a:r>
              <a:rPr lang="en-US" sz="1100" dirty="0">
                <a:solidFill>
                  <a:prstClr val="black">
                    <a:lumMod val="65000"/>
                    <a:lumOff val="35000"/>
                  </a:prstClr>
                </a:solidFill>
                <a:latin typeface="Garamond" panose="02020404030301010803"/>
                <a:ea typeface="바탕" panose="02030600000101010101" pitchFamily="18" charset="-127"/>
                <a:cs typeface="Arial" pitchFamily="34" charset="0"/>
              </a:rPr>
              <a:t> millions de TND </a:t>
            </a:r>
            <a:endParaRPr lang="fr-FR" sz="1100" dirty="0">
              <a:solidFill>
                <a:prstClr val="black">
                  <a:lumMod val="65000"/>
                  <a:lumOff val="35000"/>
                </a:prstClr>
              </a:solidFill>
              <a:latin typeface="Garamond" panose="02020404030301010803"/>
              <a:ea typeface="바탕" panose="02030600000101010101" pitchFamily="18" charset="-127"/>
              <a:cs typeface="Arial" pitchFamily="34" charset="0"/>
            </a:endParaRPr>
          </a:p>
        </p:txBody>
      </p:sp>
      <p:sp>
        <p:nvSpPr>
          <p:cNvPr id="122" name="ZoneTexte 121">
            <a:extLst>
              <a:ext uri="{FF2B5EF4-FFF2-40B4-BE49-F238E27FC236}">
                <a16:creationId xmlns:a16="http://schemas.microsoft.com/office/drawing/2014/main" id="{5F0945AC-7484-4DE8-972D-E6A8E4A6A9C3}"/>
              </a:ext>
            </a:extLst>
          </p:cNvPr>
          <p:cNvSpPr txBox="1"/>
          <p:nvPr/>
        </p:nvSpPr>
        <p:spPr>
          <a:xfrm>
            <a:off x="5548244" y="3283325"/>
            <a:ext cx="2103332" cy="261610"/>
          </a:xfrm>
          <a:prstGeom prst="rect">
            <a:avLst/>
          </a:prstGeom>
          <a:noFill/>
        </p:spPr>
        <p:txBody>
          <a:bodyPr wrap="square">
            <a:spAutoFit/>
          </a:bodyPr>
          <a:lstStyle/>
          <a:p>
            <a:r>
              <a:rPr lang="en-US" sz="1100" dirty="0" err="1">
                <a:solidFill>
                  <a:prstClr val="black">
                    <a:lumMod val="65000"/>
                    <a:lumOff val="35000"/>
                  </a:prstClr>
                </a:solidFill>
                <a:latin typeface="Garamond" panose="02020404030301010803"/>
                <a:ea typeface="바탕" panose="02030600000101010101" pitchFamily="18" charset="-127"/>
                <a:cs typeface="Arial" pitchFamily="34" charset="0"/>
              </a:rPr>
              <a:t>En</a:t>
            </a:r>
            <a:r>
              <a:rPr lang="en-US" sz="1100" dirty="0">
                <a:solidFill>
                  <a:prstClr val="black">
                    <a:lumMod val="65000"/>
                    <a:lumOff val="35000"/>
                  </a:prstClr>
                </a:solidFill>
                <a:latin typeface="Garamond" panose="02020404030301010803"/>
                <a:ea typeface="바탕" panose="02030600000101010101" pitchFamily="18" charset="-127"/>
                <a:cs typeface="Arial" pitchFamily="34" charset="0"/>
              </a:rPr>
              <a:t> millions de TND </a:t>
            </a:r>
            <a:endParaRPr lang="fr-FR" sz="1100" dirty="0">
              <a:solidFill>
                <a:prstClr val="black">
                  <a:lumMod val="65000"/>
                  <a:lumOff val="35000"/>
                </a:prstClr>
              </a:solidFill>
              <a:latin typeface="Garamond" panose="02020404030301010803"/>
              <a:ea typeface="바탕" panose="02030600000101010101" pitchFamily="18" charset="-127"/>
              <a:cs typeface="Arial" pitchFamily="34" charset="0"/>
            </a:endParaRPr>
          </a:p>
        </p:txBody>
      </p:sp>
      <p:sp>
        <p:nvSpPr>
          <p:cNvPr id="123" name="ZoneTexte 122">
            <a:extLst>
              <a:ext uri="{FF2B5EF4-FFF2-40B4-BE49-F238E27FC236}">
                <a16:creationId xmlns:a16="http://schemas.microsoft.com/office/drawing/2014/main" id="{32FDC395-38D9-45F4-BE41-40953C8674F8}"/>
              </a:ext>
            </a:extLst>
          </p:cNvPr>
          <p:cNvSpPr txBox="1"/>
          <p:nvPr/>
        </p:nvSpPr>
        <p:spPr>
          <a:xfrm>
            <a:off x="5783060" y="4202628"/>
            <a:ext cx="2103332" cy="261610"/>
          </a:xfrm>
          <a:prstGeom prst="rect">
            <a:avLst/>
          </a:prstGeom>
          <a:noFill/>
        </p:spPr>
        <p:txBody>
          <a:bodyPr wrap="square">
            <a:spAutoFit/>
          </a:bodyPr>
          <a:lstStyle/>
          <a:p>
            <a:r>
              <a:rPr lang="en-US" sz="1100" dirty="0" err="1">
                <a:solidFill>
                  <a:prstClr val="black">
                    <a:lumMod val="65000"/>
                    <a:lumOff val="35000"/>
                  </a:prstClr>
                </a:solidFill>
                <a:latin typeface="Garamond" panose="02020404030301010803"/>
                <a:ea typeface="바탕" panose="02030600000101010101" pitchFamily="18" charset="-127"/>
                <a:cs typeface="Arial" pitchFamily="34" charset="0"/>
              </a:rPr>
              <a:t>En</a:t>
            </a:r>
            <a:r>
              <a:rPr lang="en-US" sz="1100" dirty="0">
                <a:solidFill>
                  <a:prstClr val="black">
                    <a:lumMod val="65000"/>
                    <a:lumOff val="35000"/>
                  </a:prstClr>
                </a:solidFill>
                <a:latin typeface="Garamond" panose="02020404030301010803"/>
                <a:ea typeface="바탕" panose="02030600000101010101" pitchFamily="18" charset="-127"/>
                <a:cs typeface="Arial" pitchFamily="34" charset="0"/>
              </a:rPr>
              <a:t> millions de TND </a:t>
            </a:r>
            <a:endParaRPr lang="fr-FR" sz="1100" dirty="0">
              <a:solidFill>
                <a:prstClr val="black">
                  <a:lumMod val="65000"/>
                  <a:lumOff val="35000"/>
                </a:prstClr>
              </a:solidFill>
              <a:latin typeface="Garamond" panose="02020404030301010803"/>
              <a:ea typeface="바탕" panose="02030600000101010101" pitchFamily="18" charset="-127"/>
              <a:cs typeface="Arial" pitchFamily="34" charset="0"/>
            </a:endParaRPr>
          </a:p>
        </p:txBody>
      </p:sp>
      <p:sp>
        <p:nvSpPr>
          <p:cNvPr id="124" name="ZoneTexte 123">
            <a:extLst>
              <a:ext uri="{FF2B5EF4-FFF2-40B4-BE49-F238E27FC236}">
                <a16:creationId xmlns:a16="http://schemas.microsoft.com/office/drawing/2014/main" id="{E74EFB1E-5EC7-47A8-9F40-4F6AC612C917}"/>
              </a:ext>
            </a:extLst>
          </p:cNvPr>
          <p:cNvSpPr txBox="1"/>
          <p:nvPr/>
        </p:nvSpPr>
        <p:spPr>
          <a:xfrm>
            <a:off x="5536655" y="5182681"/>
            <a:ext cx="2103332" cy="261610"/>
          </a:xfrm>
          <a:prstGeom prst="rect">
            <a:avLst/>
          </a:prstGeom>
          <a:noFill/>
        </p:spPr>
        <p:txBody>
          <a:bodyPr wrap="square">
            <a:spAutoFit/>
          </a:bodyPr>
          <a:lstStyle/>
          <a:p>
            <a:r>
              <a:rPr lang="en-US" sz="1100" dirty="0" err="1">
                <a:solidFill>
                  <a:prstClr val="black">
                    <a:lumMod val="65000"/>
                    <a:lumOff val="35000"/>
                  </a:prstClr>
                </a:solidFill>
                <a:latin typeface="Garamond" panose="02020404030301010803"/>
                <a:ea typeface="바탕" panose="02030600000101010101" pitchFamily="18" charset="-127"/>
                <a:cs typeface="Arial" pitchFamily="34" charset="0"/>
              </a:rPr>
              <a:t>En</a:t>
            </a:r>
            <a:r>
              <a:rPr lang="en-US" sz="1100" dirty="0">
                <a:solidFill>
                  <a:prstClr val="black">
                    <a:lumMod val="65000"/>
                    <a:lumOff val="35000"/>
                  </a:prstClr>
                </a:solidFill>
                <a:latin typeface="Garamond" panose="02020404030301010803"/>
                <a:ea typeface="바탕" panose="02030600000101010101" pitchFamily="18" charset="-127"/>
                <a:cs typeface="Arial" pitchFamily="34" charset="0"/>
              </a:rPr>
              <a:t> millions de TND </a:t>
            </a:r>
            <a:endParaRPr lang="fr-FR" sz="1100" dirty="0">
              <a:solidFill>
                <a:prstClr val="black">
                  <a:lumMod val="65000"/>
                  <a:lumOff val="35000"/>
                </a:prstClr>
              </a:solidFill>
              <a:latin typeface="Garamond" panose="02020404030301010803"/>
              <a:ea typeface="바탕" panose="02030600000101010101" pitchFamily="18" charset="-127"/>
              <a:cs typeface="Arial" pitchFamily="34" charset="0"/>
            </a:endParaRPr>
          </a:p>
        </p:txBody>
      </p:sp>
      <p:pic>
        <p:nvPicPr>
          <p:cNvPr id="120" name="Image 119">
            <a:extLst>
              <a:ext uri="{FF2B5EF4-FFF2-40B4-BE49-F238E27FC236}">
                <a16:creationId xmlns:a16="http://schemas.microsoft.com/office/drawing/2014/main" id="{44F2BA37-B9AA-4726-B414-C61F119AA839}"/>
              </a:ext>
            </a:extLst>
          </p:cNvPr>
          <p:cNvPicPr>
            <a:picLocks noChangeAspect="1"/>
          </p:cNvPicPr>
          <p:nvPr/>
        </p:nvPicPr>
        <p:blipFill>
          <a:blip r:embed="rId4"/>
          <a:stretch>
            <a:fillRect/>
          </a:stretch>
        </p:blipFill>
        <p:spPr>
          <a:xfrm>
            <a:off x="10125032" y="684289"/>
            <a:ext cx="1285745" cy="993531"/>
          </a:xfrm>
          <a:prstGeom prst="rect">
            <a:avLst/>
          </a:prstGeom>
        </p:spPr>
      </p:pic>
      <p:sp>
        <p:nvSpPr>
          <p:cNvPr id="127" name="Rectangle : coins arrondis 126">
            <a:extLst>
              <a:ext uri="{FF2B5EF4-FFF2-40B4-BE49-F238E27FC236}">
                <a16:creationId xmlns:a16="http://schemas.microsoft.com/office/drawing/2014/main" id="{196AB484-77EE-44E0-8F7B-6848136FC643}"/>
              </a:ext>
            </a:extLst>
          </p:cNvPr>
          <p:cNvSpPr/>
          <p:nvPr/>
        </p:nvSpPr>
        <p:spPr>
          <a:xfrm>
            <a:off x="7951970" y="4218711"/>
            <a:ext cx="3220539" cy="1112873"/>
          </a:xfrm>
          <a:prstGeom prst="roundRect">
            <a:avLst/>
          </a:prstGeom>
          <a:gradFill>
            <a:gsLst>
              <a:gs pos="98000">
                <a:srgbClr val="161522"/>
              </a:gs>
              <a:gs pos="0">
                <a:srgbClr val="0070C0"/>
              </a:gs>
              <a:gs pos="30000">
                <a:srgbClr val="0D74B3"/>
              </a:gs>
              <a:gs pos="77000">
                <a:schemeClr val="accent2">
                  <a:lumMod val="60000"/>
                  <a:lumOff val="40000"/>
                </a:schemeClr>
              </a:gs>
            </a:gsLst>
            <a:path path="circle">
              <a:fillToRect l="50000" t="50000" r="50000" b="50000"/>
            </a:path>
          </a:gradFill>
          <a:ln/>
          <a:effectLst>
            <a:glow rad="228600">
              <a:schemeClr val="accent1">
                <a:satMod val="175000"/>
                <a:alpha val="40000"/>
              </a:schemeClr>
            </a:glow>
            <a:outerShdw blurRad="63500" sx="102000" sy="102000" algn="ctr"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rtlCol="0" anchor="ctr"/>
          <a:lstStyle/>
          <a:p>
            <a:pPr algn="ctr"/>
            <a:r>
              <a:rPr lang="fr-FR" b="1" dirty="0">
                <a:ln w="0"/>
                <a:solidFill>
                  <a:schemeClr val="bg1"/>
                </a:solidFill>
                <a:effectLst>
                  <a:outerShdw blurRad="38100" dist="25400" dir="5400000" algn="ctr" rotWithShape="0">
                    <a:srgbClr val="6E747A">
                      <a:alpha val="43000"/>
                    </a:srgbClr>
                  </a:outerShdw>
                </a:effectLst>
              </a:rPr>
              <a:t>Progression sur </a:t>
            </a:r>
            <a:r>
              <a:rPr lang="fr-FR" b="1" dirty="0">
                <a:ln w="0"/>
                <a:solidFill>
                  <a:srgbClr val="B8FEB8"/>
                </a:solidFill>
                <a:effectLst>
                  <a:outerShdw blurRad="38100" dist="25400" dir="5400000" algn="ctr" rotWithShape="0">
                    <a:srgbClr val="6E747A">
                      <a:alpha val="43000"/>
                    </a:srgbClr>
                  </a:outerShdw>
                </a:effectLst>
              </a:rPr>
              <a:t>3 ans </a:t>
            </a:r>
          </a:p>
          <a:p>
            <a:pPr algn="ctr"/>
            <a:r>
              <a:rPr lang="fr-FR" sz="2800" b="1" dirty="0">
                <a:ln w="0"/>
                <a:solidFill>
                  <a:schemeClr val="bg1"/>
                </a:solidFill>
                <a:effectLst>
                  <a:outerShdw blurRad="38100" dist="25400" dir="5400000" algn="ctr" rotWithShape="0">
                    <a:srgbClr val="6E747A">
                      <a:alpha val="43000"/>
                    </a:srgbClr>
                  </a:outerShdw>
                </a:effectLst>
              </a:rPr>
              <a:t>+8,7%</a:t>
            </a:r>
          </a:p>
          <a:p>
            <a:pPr algn="ctr"/>
            <a:r>
              <a:rPr lang="fr-FR" sz="1600" dirty="0">
                <a:ln w="0"/>
                <a:solidFill>
                  <a:srgbClr val="B8FEB8"/>
                </a:solidFill>
                <a:effectLst>
                  <a:outerShdw blurRad="38100" dist="25400" dir="5400000" algn="ctr" rotWithShape="0">
                    <a:srgbClr val="6E747A">
                      <a:alpha val="43000"/>
                    </a:srgbClr>
                  </a:outerShdw>
                </a:effectLst>
              </a:rPr>
              <a:t>Vs Septembre 2023</a:t>
            </a:r>
          </a:p>
        </p:txBody>
      </p:sp>
      <p:sp>
        <p:nvSpPr>
          <p:cNvPr id="128" name="Rectangle : coins arrondis 127">
            <a:extLst>
              <a:ext uri="{FF2B5EF4-FFF2-40B4-BE49-F238E27FC236}">
                <a16:creationId xmlns:a16="http://schemas.microsoft.com/office/drawing/2014/main" id="{195276FF-3821-45E7-986C-39D411F319C7}"/>
              </a:ext>
            </a:extLst>
          </p:cNvPr>
          <p:cNvSpPr/>
          <p:nvPr/>
        </p:nvSpPr>
        <p:spPr>
          <a:xfrm>
            <a:off x="7928590" y="2093202"/>
            <a:ext cx="3243919" cy="1558677"/>
          </a:xfrm>
          <a:prstGeom prst="roundRect">
            <a:avLst/>
          </a:prstGeom>
          <a:gradFill>
            <a:gsLst>
              <a:gs pos="100000">
                <a:schemeClr val="tx1">
                  <a:lumMod val="95000"/>
                  <a:lumOff val="5000"/>
                </a:schemeClr>
              </a:gs>
              <a:gs pos="0">
                <a:srgbClr val="0070C0"/>
              </a:gs>
              <a:gs pos="67000">
                <a:srgbClr val="909BF0"/>
              </a:gs>
              <a:gs pos="100000">
                <a:schemeClr val="accent2">
                  <a:lumMod val="60000"/>
                  <a:lumOff val="40000"/>
                </a:schemeClr>
              </a:gs>
            </a:gsLst>
            <a:path path="circle">
              <a:fillToRect l="50000" t="50000" r="50000" b="50000"/>
            </a:path>
          </a:gradFill>
          <a:ln/>
          <a:effectLst>
            <a:glow rad="228600">
              <a:schemeClr val="accent1">
                <a:satMod val="175000"/>
                <a:alpha val="40000"/>
              </a:schemeClr>
            </a:glow>
            <a:outerShdw blurRad="63500" sx="102000" sy="102000" algn="ctr"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rtlCol="0" anchor="ctr"/>
          <a:lstStyle/>
          <a:p>
            <a:pPr algn="ctr"/>
            <a:endParaRPr lang="fr-FR" b="1" dirty="0">
              <a:ln w="0"/>
              <a:solidFill>
                <a:schemeClr val="bg1"/>
              </a:solidFill>
              <a:effectLst>
                <a:outerShdw blurRad="38100" dist="25400" dir="5400000" algn="ctr" rotWithShape="0">
                  <a:srgbClr val="6E747A">
                    <a:alpha val="43000"/>
                  </a:srgbClr>
                </a:outerShdw>
              </a:effectLst>
            </a:endParaRPr>
          </a:p>
          <a:p>
            <a:pPr algn="ctr"/>
            <a:r>
              <a:rPr lang="fr-FR" b="1" dirty="0">
                <a:ln w="0"/>
                <a:solidFill>
                  <a:schemeClr val="bg1"/>
                </a:solidFill>
                <a:effectLst>
                  <a:outerShdw blurRad="38100" dist="25400" dir="5400000" algn="ctr" rotWithShape="0">
                    <a:srgbClr val="6E747A">
                      <a:alpha val="43000"/>
                    </a:srgbClr>
                  </a:outerShdw>
                </a:effectLst>
              </a:rPr>
              <a:t>Croissance annuelle </a:t>
            </a:r>
          </a:p>
          <a:p>
            <a:pPr algn="ctr"/>
            <a:r>
              <a:rPr lang="fr-FR" b="1" dirty="0">
                <a:ln w="0"/>
                <a:solidFill>
                  <a:srgbClr val="E1F7FF"/>
                </a:solidFill>
                <a:effectLst>
                  <a:outerShdw blurRad="38100" dist="25400" dir="5400000" algn="ctr" rotWithShape="0">
                    <a:srgbClr val="6E747A">
                      <a:alpha val="43000"/>
                    </a:srgbClr>
                  </a:outerShdw>
                </a:effectLst>
              </a:rPr>
              <a:t>en Septembre 2026</a:t>
            </a:r>
          </a:p>
          <a:p>
            <a:pPr algn="ctr"/>
            <a:r>
              <a:rPr lang="fr-FR" sz="2800" b="1" dirty="0">
                <a:ln w="0"/>
                <a:solidFill>
                  <a:schemeClr val="bg1"/>
                </a:solidFill>
                <a:effectLst>
                  <a:outerShdw blurRad="38100" dist="25400" dir="5400000" algn="ctr" rotWithShape="0">
                    <a:srgbClr val="6E747A">
                      <a:alpha val="43000"/>
                    </a:srgbClr>
                  </a:outerShdw>
                </a:effectLst>
              </a:rPr>
              <a:t>+</a:t>
            </a:r>
            <a:r>
              <a:rPr lang="fr-FR" sz="3600" b="1" dirty="0">
                <a:ln w="0"/>
                <a:solidFill>
                  <a:schemeClr val="bg1"/>
                </a:solidFill>
                <a:effectLst>
                  <a:outerShdw blurRad="38100" dist="25400" dir="5400000" algn="ctr" rotWithShape="0">
                    <a:srgbClr val="6E747A">
                      <a:alpha val="43000"/>
                    </a:srgbClr>
                  </a:outerShdw>
                </a:effectLst>
              </a:rPr>
              <a:t>11</a:t>
            </a:r>
            <a:r>
              <a:rPr lang="fr-FR" sz="2800" b="1" dirty="0">
                <a:ln w="0"/>
                <a:solidFill>
                  <a:schemeClr val="bg1"/>
                </a:solidFill>
                <a:effectLst>
                  <a:outerShdw blurRad="38100" dist="25400" dir="5400000" algn="ctr" rotWithShape="0">
                    <a:srgbClr val="6E747A">
                      <a:alpha val="43000"/>
                    </a:srgbClr>
                  </a:outerShdw>
                </a:effectLst>
              </a:rPr>
              <a:t>,4 </a:t>
            </a:r>
            <a:r>
              <a:rPr lang="fr-FR" sz="2000" b="1" dirty="0" err="1">
                <a:ln w="0"/>
                <a:solidFill>
                  <a:schemeClr val="bg1"/>
                </a:solidFill>
                <a:effectLst>
                  <a:outerShdw blurRad="38100" dist="25400" dir="5400000" algn="ctr" rotWithShape="0">
                    <a:srgbClr val="6E747A">
                      <a:alpha val="43000"/>
                    </a:srgbClr>
                  </a:outerShdw>
                </a:effectLst>
              </a:rPr>
              <a:t>M.TND</a:t>
            </a:r>
            <a:endParaRPr lang="fr-FR" sz="2800" b="1" dirty="0">
              <a:ln w="0"/>
              <a:solidFill>
                <a:schemeClr val="bg1"/>
              </a:solidFill>
              <a:effectLst>
                <a:outerShdw blurRad="38100" dist="25400" dir="5400000" algn="ctr" rotWithShape="0">
                  <a:srgbClr val="6E747A">
                    <a:alpha val="43000"/>
                  </a:srgbClr>
                </a:outerShdw>
              </a:effectLst>
            </a:endParaRPr>
          </a:p>
          <a:p>
            <a:pPr algn="ctr"/>
            <a:r>
              <a:rPr lang="fr-FR" sz="1600" dirty="0">
                <a:ln w="0"/>
                <a:solidFill>
                  <a:srgbClr val="B8FEB8"/>
                </a:solidFill>
                <a:effectLst>
                  <a:outerShdw blurRad="38100" dist="25400" dir="5400000" algn="ctr" rotWithShape="0">
                    <a:srgbClr val="6E747A">
                      <a:alpha val="43000"/>
                    </a:srgbClr>
                  </a:outerShdw>
                </a:effectLst>
              </a:rPr>
              <a:t>Par rapport à Septembre 2025</a:t>
            </a:r>
          </a:p>
          <a:p>
            <a:pPr algn="ctr"/>
            <a:endParaRPr lang="fr-FR" dirty="0">
              <a:ln w="0"/>
              <a:solidFill>
                <a:schemeClr val="accent1"/>
              </a:solidFill>
              <a:effectLst>
                <a:outerShdw blurRad="38100" dist="25400" dir="5400000" algn="ctr" rotWithShape="0">
                  <a:srgbClr val="6E747A">
                    <a:alpha val="43000"/>
                  </a:srgbClr>
                </a:outerShdw>
              </a:effectLst>
            </a:endParaRPr>
          </a:p>
        </p:txBody>
      </p:sp>
      <p:pic>
        <p:nvPicPr>
          <p:cNvPr id="129" name="Image 128" descr="Une image contenant noir, obscurité&#10;&#10;Description générée automatiquement">
            <a:extLst>
              <a:ext uri="{FF2B5EF4-FFF2-40B4-BE49-F238E27FC236}">
                <a16:creationId xmlns:a16="http://schemas.microsoft.com/office/drawing/2014/main" id="{7DA32A2D-93A7-441F-9C73-B42509664C01}"/>
              </a:ext>
            </a:extLst>
          </p:cNvPr>
          <p:cNvPicPr>
            <a:picLocks noChangeAspect="1"/>
          </p:cNvPicPr>
          <p:nvPr/>
        </p:nvPicPr>
        <p:blipFill>
          <a:blip r:embed="rId5">
            <a:duotone>
              <a:schemeClr val="accent1">
                <a:shade val="45000"/>
                <a:satMod val="135000"/>
              </a:schemeClr>
              <a:prstClr val="white"/>
            </a:duotone>
            <a:extLst>
              <a:ext uri="{BEBA8EAE-BF5A-486C-A8C5-ECC9F3942E4B}">
                <a14:imgProps xmlns:a14="http://schemas.microsoft.com/office/drawing/2010/main">
                  <a14:imgLayer r:embed="rId6">
                    <a14:imgEffect>
                      <a14:sharpenSoften amount="94000"/>
                    </a14:imgEffect>
                    <a14:imgEffect>
                      <a14:saturation sat="233000"/>
                    </a14:imgEffect>
                    <a14:imgEffect>
                      <a14:brightnessContrast bright="100000" contrast="-9000"/>
                    </a14:imgEffect>
                  </a14:imgLayer>
                </a14:imgProps>
              </a:ext>
              <a:ext uri="{28A0092B-C50C-407E-A947-70E740481C1C}">
                <a14:useLocalDpi xmlns:a14="http://schemas.microsoft.com/office/drawing/2010/main" val="0"/>
              </a:ext>
            </a:extLst>
          </a:blip>
          <a:stretch>
            <a:fillRect/>
          </a:stretch>
        </p:blipFill>
        <p:spPr>
          <a:xfrm>
            <a:off x="8226920" y="4812344"/>
            <a:ext cx="477227" cy="477227"/>
          </a:xfrm>
          <a:prstGeom prst="rect">
            <a:avLst/>
          </a:prstGeom>
        </p:spPr>
      </p:pic>
      <p:pic>
        <p:nvPicPr>
          <p:cNvPr id="126" name="Image 125">
            <a:extLst>
              <a:ext uri="{FF2B5EF4-FFF2-40B4-BE49-F238E27FC236}">
                <a16:creationId xmlns:a16="http://schemas.microsoft.com/office/drawing/2014/main" id="{F3D8D9B7-7436-454D-B412-BA69554F4AF7}"/>
              </a:ext>
            </a:extLst>
          </p:cNvPr>
          <p:cNvPicPr>
            <a:picLocks noChangeAspect="1"/>
          </p:cNvPicPr>
          <p:nvPr/>
        </p:nvPicPr>
        <p:blipFill>
          <a:blip r:embed="rId7">
            <a:grayscl/>
          </a:blip>
          <a:stretch>
            <a:fillRect/>
          </a:stretch>
        </p:blipFill>
        <p:spPr>
          <a:xfrm>
            <a:off x="445043" y="6279761"/>
            <a:ext cx="11398431" cy="472272"/>
          </a:xfrm>
          <a:prstGeom prst="rect">
            <a:avLst/>
          </a:prstGeom>
          <a:effectLst>
            <a:softEdge rad="31750"/>
          </a:effectLst>
        </p:spPr>
      </p:pic>
      <p:pic>
        <p:nvPicPr>
          <p:cNvPr id="130" name="Image 129">
            <a:extLst>
              <a:ext uri="{FF2B5EF4-FFF2-40B4-BE49-F238E27FC236}">
                <a16:creationId xmlns:a16="http://schemas.microsoft.com/office/drawing/2014/main" id="{B04F7256-1B43-43DD-B8DA-0C9784146778}"/>
              </a:ext>
            </a:extLst>
          </p:cNvPr>
          <p:cNvPicPr>
            <a:picLocks noChangeAspect="1"/>
          </p:cNvPicPr>
          <p:nvPr/>
        </p:nvPicPr>
        <p:blipFill>
          <a:blip r:embed="rId7"/>
          <a:stretch>
            <a:fillRect/>
          </a:stretch>
        </p:blipFill>
        <p:spPr>
          <a:xfrm>
            <a:off x="875497" y="30955"/>
            <a:ext cx="10413645" cy="472272"/>
          </a:xfrm>
          <a:prstGeom prst="rect">
            <a:avLst/>
          </a:prstGeom>
          <a:effectLst>
            <a:softEdge rad="31750"/>
          </a:effectLst>
        </p:spPr>
      </p:pic>
      <p:pic>
        <p:nvPicPr>
          <p:cNvPr id="131" name="Image 130">
            <a:extLst>
              <a:ext uri="{FF2B5EF4-FFF2-40B4-BE49-F238E27FC236}">
                <a16:creationId xmlns:a16="http://schemas.microsoft.com/office/drawing/2014/main" id="{2145FD21-0BB3-4A7C-B7F7-03E25EE70AD1}"/>
              </a:ext>
            </a:extLst>
          </p:cNvPr>
          <p:cNvPicPr>
            <a:picLocks noChangeAspect="1"/>
          </p:cNvPicPr>
          <p:nvPr/>
        </p:nvPicPr>
        <p:blipFill>
          <a:blip r:embed="rId7"/>
          <a:stretch>
            <a:fillRect/>
          </a:stretch>
        </p:blipFill>
        <p:spPr>
          <a:xfrm>
            <a:off x="4572973" y="6312467"/>
            <a:ext cx="7282491" cy="545533"/>
          </a:xfrm>
          <a:prstGeom prst="rect">
            <a:avLst/>
          </a:prstGeom>
          <a:effectLst>
            <a:softEdge rad="31750"/>
          </a:effectLst>
        </p:spPr>
      </p:pic>
      <p:pic>
        <p:nvPicPr>
          <p:cNvPr id="132" name="Image 131">
            <a:extLst>
              <a:ext uri="{FF2B5EF4-FFF2-40B4-BE49-F238E27FC236}">
                <a16:creationId xmlns:a16="http://schemas.microsoft.com/office/drawing/2014/main" id="{0B056667-3135-480D-9CC8-903F5893AA29}"/>
              </a:ext>
            </a:extLst>
          </p:cNvPr>
          <p:cNvPicPr>
            <a:picLocks noChangeAspect="1"/>
          </p:cNvPicPr>
          <p:nvPr/>
        </p:nvPicPr>
        <p:blipFill>
          <a:blip r:embed="rId8"/>
          <a:stretch>
            <a:fillRect/>
          </a:stretch>
        </p:blipFill>
        <p:spPr>
          <a:xfrm rot="16200000">
            <a:off x="6262608" y="1596636"/>
            <a:ext cx="472273" cy="8808771"/>
          </a:xfrm>
          <a:prstGeom prst="rect">
            <a:avLst/>
          </a:prstGeom>
          <a:effectLst>
            <a:outerShdw blurRad="50800" dist="38100" dir="5400000" algn="t" rotWithShape="0">
              <a:prstClr val="black">
                <a:alpha val="40000"/>
              </a:prstClr>
            </a:outerShdw>
            <a:softEdge rad="31750"/>
          </a:effectLst>
        </p:spPr>
      </p:pic>
      <p:sp>
        <p:nvSpPr>
          <p:cNvPr id="133" name="ZoneTexte 132">
            <a:extLst>
              <a:ext uri="{FF2B5EF4-FFF2-40B4-BE49-F238E27FC236}">
                <a16:creationId xmlns:a16="http://schemas.microsoft.com/office/drawing/2014/main" id="{EA02FF9E-11C3-4C5A-8544-8096E8D8156E}"/>
              </a:ext>
            </a:extLst>
          </p:cNvPr>
          <p:cNvSpPr txBox="1"/>
          <p:nvPr/>
        </p:nvSpPr>
        <p:spPr>
          <a:xfrm>
            <a:off x="2826459" y="5890830"/>
            <a:ext cx="7762061" cy="261610"/>
          </a:xfrm>
          <a:prstGeom prst="rect">
            <a:avLst/>
          </a:prstGeom>
          <a:noFill/>
        </p:spPr>
        <p:txBody>
          <a:bodyPr wrap="none" rtlCol="0">
            <a:spAutoFit/>
          </a:bodyPr>
          <a:lstStyle/>
          <a:p>
            <a:pPr defTabSz="1218987"/>
            <a:r>
              <a:rPr lang="fr-FR" sz="1100" dirty="0" err="1">
                <a:solidFill>
                  <a:srgbClr val="000000"/>
                </a:solidFill>
                <a:latin typeface="Calibri"/>
              </a:rPr>
              <a:t>N.B</a:t>
            </a:r>
            <a:r>
              <a:rPr lang="fr-FR" sz="1100" dirty="0">
                <a:solidFill>
                  <a:srgbClr val="000000"/>
                </a:solidFill>
                <a:latin typeface="Calibri"/>
              </a:rPr>
              <a:t>:  Les Chiffres d’affaires demeurent provisoires jusqu’à ce qu’ils soient validés par les rapports des commissaires aux comptes  </a:t>
            </a:r>
          </a:p>
        </p:txBody>
      </p:sp>
      <p:sp>
        <p:nvSpPr>
          <p:cNvPr id="125" name="ZoneTexte 124">
            <a:extLst>
              <a:ext uri="{FF2B5EF4-FFF2-40B4-BE49-F238E27FC236}">
                <a16:creationId xmlns:a16="http://schemas.microsoft.com/office/drawing/2014/main" id="{1C0D7598-53BC-41ED-8834-15049D171AB7}"/>
              </a:ext>
            </a:extLst>
          </p:cNvPr>
          <p:cNvSpPr txBox="1"/>
          <p:nvPr/>
        </p:nvSpPr>
        <p:spPr>
          <a:xfrm rot="19566969">
            <a:off x="3131047" y="2675171"/>
            <a:ext cx="2614737"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latin typeface="Garamond" panose="02020404030301010803"/>
                <a:ea typeface="바탕" panose="02030600000101010101" pitchFamily="18" charset="-127"/>
                <a:cs typeface="Arial" pitchFamily="34" charset="0"/>
              </a:rPr>
              <a:t>Septembre 2026</a:t>
            </a:r>
          </a:p>
        </p:txBody>
      </p:sp>
      <p:sp>
        <p:nvSpPr>
          <p:cNvPr id="134" name="ZoneTexte 133">
            <a:extLst>
              <a:ext uri="{FF2B5EF4-FFF2-40B4-BE49-F238E27FC236}">
                <a16:creationId xmlns:a16="http://schemas.microsoft.com/office/drawing/2014/main" id="{81BA892A-CB4B-4ED4-949B-B28889C4F5D9}"/>
              </a:ext>
            </a:extLst>
          </p:cNvPr>
          <p:cNvSpPr txBox="1"/>
          <p:nvPr/>
        </p:nvSpPr>
        <p:spPr>
          <a:xfrm rot="20481233">
            <a:off x="3682939" y="3241935"/>
            <a:ext cx="203901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solidFill>
                  <a:schemeClr val="bg1"/>
                </a:solidFill>
                <a:latin typeface="Garamond" panose="02020404030301010803"/>
                <a:ea typeface="바탕" panose="02030600000101010101" pitchFamily="18" charset="-127"/>
                <a:cs typeface="Arial" pitchFamily="34" charset="0"/>
              </a:rPr>
              <a:t>Septembre 2025</a:t>
            </a:r>
          </a:p>
        </p:txBody>
      </p:sp>
      <p:sp>
        <p:nvSpPr>
          <p:cNvPr id="135" name="ZoneTexte 134">
            <a:extLst>
              <a:ext uri="{FF2B5EF4-FFF2-40B4-BE49-F238E27FC236}">
                <a16:creationId xmlns:a16="http://schemas.microsoft.com/office/drawing/2014/main" id="{88C4C507-34FF-48B5-ADF0-80F0BB203E67}"/>
              </a:ext>
            </a:extLst>
          </p:cNvPr>
          <p:cNvSpPr txBox="1"/>
          <p:nvPr/>
        </p:nvSpPr>
        <p:spPr>
          <a:xfrm rot="1166513">
            <a:off x="3847635" y="4641698"/>
            <a:ext cx="1736939"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solidFill>
                  <a:schemeClr val="bg1"/>
                </a:solidFill>
                <a:latin typeface="Garamond" panose="02020404030301010803"/>
                <a:ea typeface="바탕" panose="02030600000101010101" pitchFamily="18" charset="-127"/>
                <a:cs typeface="Arial" pitchFamily="34" charset="0"/>
              </a:rPr>
              <a:t>Septembre 2023</a:t>
            </a:r>
          </a:p>
        </p:txBody>
      </p:sp>
      <p:sp>
        <p:nvSpPr>
          <p:cNvPr id="136" name="ZoneTexte 135">
            <a:extLst>
              <a:ext uri="{FF2B5EF4-FFF2-40B4-BE49-F238E27FC236}">
                <a16:creationId xmlns:a16="http://schemas.microsoft.com/office/drawing/2014/main" id="{9D3324A7-01CB-4074-B330-208FF425D3B7}"/>
              </a:ext>
            </a:extLst>
          </p:cNvPr>
          <p:cNvSpPr txBox="1"/>
          <p:nvPr/>
        </p:nvSpPr>
        <p:spPr>
          <a:xfrm>
            <a:off x="3621597" y="3959054"/>
            <a:ext cx="2344832"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latin typeface="Garamond" panose="02020404030301010803"/>
                <a:ea typeface="바탕" panose="02030600000101010101" pitchFamily="18" charset="-127"/>
                <a:cs typeface="Arial" pitchFamily="34" charset="0"/>
              </a:rPr>
              <a:t>Septembre 2024</a:t>
            </a:r>
          </a:p>
        </p:txBody>
      </p:sp>
    </p:spTree>
    <p:extLst>
      <p:ext uri="{BB962C8B-B14F-4D97-AF65-F5344CB8AC3E}">
        <p14:creationId xmlns:p14="http://schemas.microsoft.com/office/powerpoint/2010/main" val="1742055405"/>
      </p:ext>
    </p:extLst>
  </p:cSld>
  <p:clrMapOvr>
    <a:masterClrMapping/>
  </p:clrMapOvr>
</p:sld>
</file>

<file path=ppt/theme/_rels/theme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image" Target="../media/image13.jpeg"/></Relationships>
</file>

<file path=ppt/theme/theme1.xml><?xml version="1.0" encoding="utf-8"?>
<a:theme xmlns:a="http://schemas.openxmlformats.org/drawingml/2006/main" name="Contents Slide Master">
  <a:themeElements>
    <a:clrScheme name="ALLPPT-1041">
      <a:dk1>
        <a:sysClr val="windowText" lastClr="000000"/>
      </a:dk1>
      <a:lt1>
        <a:sysClr val="window" lastClr="FFFFFF"/>
      </a:lt1>
      <a:dk2>
        <a:srgbClr val="44546A"/>
      </a:dk2>
      <a:lt2>
        <a:srgbClr val="E7E6E6"/>
      </a:lt2>
      <a:accent1>
        <a:srgbClr val="EC5D62"/>
      </a:accent1>
      <a:accent2>
        <a:srgbClr val="EDBE44"/>
      </a:accent2>
      <a:accent3>
        <a:srgbClr val="82B135"/>
      </a:accent3>
      <a:accent4>
        <a:srgbClr val="2781AB"/>
      </a:accent4>
      <a:accent5>
        <a:srgbClr val="634E85"/>
      </a:accent5>
      <a:accent6>
        <a:srgbClr val="4C5053"/>
      </a:accent6>
      <a:hlink>
        <a:srgbClr val="FFFFFF"/>
      </a:hlink>
      <a:folHlink>
        <a:srgbClr val="262626"/>
      </a:folHlink>
    </a:clrScheme>
    <a:fontScheme name="ALLPPT -Arial">
      <a:majorFont>
        <a:latin typeface="Arial"/>
        <a:ea typeface="Microsoft JhengHei UI"/>
        <a:cs typeface=""/>
      </a:majorFont>
      <a:minorFont>
        <a:latin typeface="Arial"/>
        <a:ea typeface="Microsoft JhengHei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ection Break Slide Master">
  <a:themeElements>
    <a:clrScheme name="ALLPPT-104">
      <a:dk1>
        <a:sysClr val="windowText" lastClr="000000"/>
      </a:dk1>
      <a:lt1>
        <a:sysClr val="window" lastClr="FFFFFF"/>
      </a:lt1>
      <a:dk2>
        <a:srgbClr val="44546A"/>
      </a:dk2>
      <a:lt2>
        <a:srgbClr val="E7E6E6"/>
      </a:lt2>
      <a:accent1>
        <a:srgbClr val="DC3539"/>
      </a:accent1>
      <a:accent2>
        <a:srgbClr val="F1CF01"/>
      </a:accent2>
      <a:accent3>
        <a:srgbClr val="449074"/>
      </a:accent3>
      <a:accent4>
        <a:srgbClr val="1764B9"/>
      </a:accent4>
      <a:accent5>
        <a:srgbClr val="8B62A8"/>
      </a:accent5>
      <a:accent6>
        <a:srgbClr val="FDB53E"/>
      </a:accent6>
      <a:hlink>
        <a:srgbClr val="000000"/>
      </a:hlink>
      <a:folHlink>
        <a:srgbClr val="000000"/>
      </a:folHlink>
    </a:clrScheme>
    <a:fontScheme name="ALLPPT -Arial">
      <a:majorFont>
        <a:latin typeface="Arial"/>
        <a:ea typeface="Microsoft JhengHei UI"/>
        <a:cs typeface=""/>
      </a:majorFont>
      <a:minorFont>
        <a:latin typeface="Arial"/>
        <a:ea typeface="Microsoft JhengHei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ganique">
  <a:themeElements>
    <a:clrScheme name="Personnalisé 219">
      <a:dk1>
        <a:sysClr val="windowText" lastClr="000000"/>
      </a:dk1>
      <a:lt1>
        <a:sysClr val="window" lastClr="FFFFFF"/>
      </a:lt1>
      <a:dk2>
        <a:srgbClr val="373545"/>
      </a:dk2>
      <a:lt2>
        <a:srgbClr val="DCD8DC"/>
      </a:lt2>
      <a:accent1>
        <a:srgbClr val="E2F3CC"/>
      </a:accent1>
      <a:accent2>
        <a:srgbClr val="8784C7"/>
      </a:accent2>
      <a:accent3>
        <a:srgbClr val="FEE4BD"/>
      </a:accent3>
      <a:accent4>
        <a:srgbClr val="6997AF"/>
      </a:accent4>
      <a:accent5>
        <a:srgbClr val="84ACB6"/>
      </a:accent5>
      <a:accent6>
        <a:srgbClr val="6F8183"/>
      </a:accent6>
      <a:hlink>
        <a:srgbClr val="6B9F25"/>
      </a:hlink>
      <a:folHlink>
        <a:srgbClr val="B26B02"/>
      </a:folHlink>
    </a:clrScheme>
    <a:fontScheme name="Organique">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que">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A2BEDC8B-F191-493B-BA33-0F4F800A89D3}"/>
    </a:ext>
  </a:extLst>
</a:theme>
</file>

<file path=ppt/theme/theme4.xml><?xml version="1.0" encoding="utf-8"?>
<a:theme xmlns:a="http://schemas.openxmlformats.org/drawingml/2006/main" name="1_Contents Slide Master">
  <a:themeElements>
    <a:clrScheme name="travel">
      <a:dk1>
        <a:sysClr val="windowText" lastClr="000000"/>
      </a:dk1>
      <a:lt1>
        <a:sysClr val="window" lastClr="FFFFFF"/>
      </a:lt1>
      <a:dk2>
        <a:srgbClr val="44546A"/>
      </a:dk2>
      <a:lt2>
        <a:srgbClr val="E7E6E6"/>
      </a:lt2>
      <a:accent1>
        <a:srgbClr val="00BDFB"/>
      </a:accent1>
      <a:accent2>
        <a:srgbClr val="1ED0A6"/>
      </a:accent2>
      <a:accent3>
        <a:srgbClr val="1C82FF"/>
      </a:accent3>
      <a:accent4>
        <a:srgbClr val="565874"/>
      </a:accent4>
      <a:accent5>
        <a:srgbClr val="00BDFB"/>
      </a:accent5>
      <a:accent6>
        <a:srgbClr val="1ED0A6"/>
      </a:accent6>
      <a:hlink>
        <a:srgbClr val="262626"/>
      </a:hlink>
      <a:folHlink>
        <a:srgbClr val="262626"/>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3072</TotalTime>
  <Words>319</Words>
  <Application>Microsoft Office PowerPoint</Application>
  <PresentationFormat>Grand écran</PresentationFormat>
  <Paragraphs>64</Paragraphs>
  <Slides>4</Slides>
  <Notes>0</Notes>
  <HiddenSlides>0</HiddenSlides>
  <MMClips>0</MMClips>
  <ScaleCrop>false</ScaleCrop>
  <HeadingPairs>
    <vt:vector size="6" baseType="variant">
      <vt:variant>
        <vt:lpstr>Polices utilisées</vt:lpstr>
      </vt:variant>
      <vt:variant>
        <vt:i4>10</vt:i4>
      </vt:variant>
      <vt:variant>
        <vt:lpstr>Thème</vt:lpstr>
      </vt:variant>
      <vt:variant>
        <vt:i4>4</vt:i4>
      </vt:variant>
      <vt:variant>
        <vt:lpstr>Titres des diapositives</vt:lpstr>
      </vt:variant>
      <vt:variant>
        <vt:i4>4</vt:i4>
      </vt:variant>
    </vt:vector>
  </HeadingPairs>
  <TitlesOfParts>
    <vt:vector size="18" baseType="lpstr">
      <vt:lpstr>Abadi</vt:lpstr>
      <vt:lpstr>Agency FB</vt:lpstr>
      <vt:lpstr>Arial</vt:lpstr>
      <vt:lpstr>Calibri</vt:lpstr>
      <vt:lpstr>Century Gothic</vt:lpstr>
      <vt:lpstr>Fira Sans Condensed Black</vt:lpstr>
      <vt:lpstr>Garamond</vt:lpstr>
      <vt:lpstr>Grotesque Light</vt:lpstr>
      <vt:lpstr>Philosopher</vt:lpstr>
      <vt:lpstr>Times New Roman</vt:lpstr>
      <vt:lpstr>Contents Slide Master</vt:lpstr>
      <vt:lpstr>Section Break Slide Master</vt:lpstr>
      <vt:lpstr>Organique</vt:lpstr>
      <vt:lpstr>1_Contents Slide Master</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alya ben Moussa</dc:creator>
  <cp:lastModifiedBy>alya ben Moussa</cp:lastModifiedBy>
  <cp:revision>93</cp:revision>
  <dcterms:created xsi:type="dcterms:W3CDTF">2026-03-26T13:34:01Z</dcterms:created>
  <dcterms:modified xsi:type="dcterms:W3CDTF">2026-10-22T13:20:18Z</dcterms:modified>
</cp:coreProperties>
</file>